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1" r:id="rId1"/>
  </p:sldMasterIdLst>
  <p:notesMasterIdLst>
    <p:notesMasterId r:id="rId25"/>
  </p:notesMasterIdLst>
  <p:sldIdLst>
    <p:sldId id="256" r:id="rId2"/>
    <p:sldId id="258" r:id="rId3"/>
    <p:sldId id="295" r:id="rId4"/>
    <p:sldId id="296" r:id="rId5"/>
    <p:sldId id="263" r:id="rId6"/>
    <p:sldId id="262" r:id="rId7"/>
    <p:sldId id="297" r:id="rId8"/>
    <p:sldId id="290" r:id="rId9"/>
    <p:sldId id="275" r:id="rId10"/>
    <p:sldId id="257" r:id="rId11"/>
    <p:sldId id="276" r:id="rId12"/>
    <p:sldId id="304" r:id="rId13"/>
    <p:sldId id="287" r:id="rId14"/>
    <p:sldId id="298" r:id="rId15"/>
    <p:sldId id="302" r:id="rId16"/>
    <p:sldId id="303" r:id="rId17"/>
    <p:sldId id="288" r:id="rId18"/>
    <p:sldId id="267" r:id="rId19"/>
    <p:sldId id="307" r:id="rId20"/>
    <p:sldId id="306" r:id="rId21"/>
    <p:sldId id="268" r:id="rId22"/>
    <p:sldId id="277" r:id="rId23"/>
    <p:sldId id="294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907" autoAdjust="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7" Type="http://schemas.openxmlformats.org/officeDocument/2006/relationships/image" Target="../media/image160.png"/><Relationship Id="rId2" Type="http://schemas.openxmlformats.org/officeDocument/2006/relationships/image" Target="../media/image110.png"/><Relationship Id="rId1" Type="http://schemas.openxmlformats.org/officeDocument/2006/relationships/image" Target="../media/image100.png"/><Relationship Id="rId6" Type="http://schemas.openxmlformats.org/officeDocument/2006/relationships/image" Target="../media/image150.png"/><Relationship Id="rId5" Type="http://schemas.openxmlformats.org/officeDocument/2006/relationships/image" Target="../media/image14.png"/><Relationship Id="rId4" Type="http://schemas.openxmlformats.org/officeDocument/2006/relationships/image" Target="../media/image13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2B18F6-BA0E-494E-9ABE-54E2A787D68F}" type="doc">
      <dgm:prSet loTypeId="urn:microsoft.com/office/officeart/2008/layout/HorizontalMultiLevelHierarchy" loCatId="hierarchy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AF01FF45-6348-4DFF-A097-9E0C54007E81}">
      <dgm:prSet phldrT="[Text]"/>
      <dgm:spPr/>
      <dgm:t>
        <a:bodyPr/>
        <a:lstStyle/>
        <a:p>
          <a:r>
            <a:rPr lang="en-US" dirty="0"/>
            <a:t>Markov Chain</a:t>
          </a:r>
          <a:br>
            <a:rPr lang="en-US" dirty="0"/>
          </a:br>
          <a:endParaRPr lang="en-US" dirty="0"/>
        </a:p>
      </dgm:t>
    </dgm:pt>
    <dgm:pt modelId="{ECB7AEBF-922B-463E-B0E4-F041A2495DEA}" type="parTrans" cxnId="{C9613B19-5602-4F9F-83BC-8CF90E937F3A}">
      <dgm:prSet/>
      <dgm:spPr/>
      <dgm:t>
        <a:bodyPr/>
        <a:lstStyle/>
        <a:p>
          <a:endParaRPr lang="en-US"/>
        </a:p>
      </dgm:t>
    </dgm:pt>
    <dgm:pt modelId="{20C5551B-EC05-46A3-95DB-F5A9BE25F442}" type="sibTrans" cxnId="{C9613B19-5602-4F9F-83BC-8CF90E937F3A}">
      <dgm:prSet/>
      <dgm:spPr/>
      <dgm:t>
        <a:bodyPr/>
        <a:lstStyle/>
        <a:p>
          <a:endParaRPr lang="en-US"/>
        </a:p>
      </dgm:t>
    </dgm:pt>
    <dgm:pt modelId="{BFBC97C7-0F03-4565-9158-FBB91717A2B6}">
      <dgm:prSet phldrT="[Text]"/>
      <dgm:spPr/>
      <dgm:t>
        <a:bodyPr/>
        <a:lstStyle/>
        <a:p>
          <a:r>
            <a:rPr lang="en-US" dirty="0"/>
            <a:t>Discrete-Time(DTMC)</a:t>
          </a:r>
          <a:br>
            <a:rPr lang="en-US" dirty="0"/>
          </a:br>
          <a:endParaRPr lang="en-US" dirty="0"/>
        </a:p>
      </dgm:t>
    </dgm:pt>
    <dgm:pt modelId="{07E37E9E-4F0F-4832-B984-80C5F1272EE6}" type="parTrans" cxnId="{B6034178-6BF2-4B63-BBC0-ECD98A3D54B3}">
      <dgm:prSet/>
      <dgm:spPr/>
      <dgm:t>
        <a:bodyPr/>
        <a:lstStyle/>
        <a:p>
          <a:endParaRPr lang="en-US"/>
        </a:p>
      </dgm:t>
    </dgm:pt>
    <dgm:pt modelId="{19CE7505-2D2D-4396-9793-951E2EFB80F7}" type="sibTrans" cxnId="{B6034178-6BF2-4B63-BBC0-ECD98A3D54B3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8870A86E-AE45-4C26-8AC9-32FA7050A4C7}">
          <dgm:prSet phldrT="[Text]"/>
          <dgm:spPr/>
          <dgm:t>
            <a:bodyPr/>
            <a:lstStyle/>
            <a:p>
              <a:r>
                <a:rPr lang="en-US" dirty="0"/>
                <a:t>P = </a:t>
              </a:r>
              <a14:m>
                <m:oMath xmlns:m="http://schemas.openxmlformats.org/officeDocument/2006/math">
                  <m:d>
                    <m:dPr>
                      <m:begChr m:val="["/>
                      <m:endChr m:val="]"/>
                      <m:ctrlPr>
                        <a:rPr lang="en-US" i="1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m>
                        <m:mPr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mr>
                        <m:m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mr>
                      </m:m>
                    </m:e>
                  </m:d>
                </m:oMath>
              </a14:m>
              <a:r>
                <a:rPr lang="en-US" dirty="0"/>
                <a:t> ;  where </a:t>
              </a:r>
              <a14:m>
                <m:oMath xmlns:m="http://schemas.openxmlformats.org/officeDocument/2006/math">
                  <m:sSub>
                    <m:sSubPr>
                      <m:ctrlPr>
                        <a:rPr lang="en-US" i="1" smtClean="0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</m:e>
                    <m: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𝑖𝑗</m:t>
                      </m:r>
                    </m:sub>
                  </m:sSub>
                  <m:r>
                    <a:rPr lang="en-US" b="0" i="1" smtClean="0">
                      <a:latin typeface="Cambria Math" panose="02040503050406030204" pitchFamily="18" charset="0"/>
                    </a:rPr>
                    <m:t>= </m:t>
                  </m:r>
                  <m:f>
                    <m:fPr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fPr>
                    <m:num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num>
                    <m:den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den>
                  </m:f>
                </m:oMath>
              </a14:m>
              <a:endParaRPr lang="en-US" dirty="0"/>
            </a:p>
            <a:p>
              <a:r>
                <a:rPr lang="en-US" dirty="0"/>
                <a:t>Probability Transition matrix</a:t>
              </a:r>
              <a:br>
                <a:rPr lang="en-US" dirty="0"/>
              </a:br>
              <a:endParaRPr lang="en-US" dirty="0"/>
            </a:p>
          </dgm:t>
        </dgm:pt>
      </mc:Choice>
      <mc:Fallback xmlns="">
        <dgm:pt modelId="{8870A86E-AE45-4C26-8AC9-32FA7050A4C7}">
          <dgm:prSet phldrT="[Text]"/>
          <dgm:spPr/>
          <dgm:t>
            <a:bodyPr/>
            <a:lstStyle/>
            <a:p>
              <a:r>
                <a:rPr lang="en-US" dirty="0"/>
                <a:t>P = </a:t>
              </a:r>
              <a:r>
                <a:rPr lang="en-US" i="0">
                  <a:latin typeface="Cambria Math" panose="02040503050406030204" pitchFamily="18" charset="0"/>
                </a:rPr>
                <a:t>[■8(</a:t>
              </a:r>
              <a:r>
                <a:rPr lang="en-US" b="0" i="0">
                  <a:latin typeface="Cambria Math" panose="02040503050406030204" pitchFamily="18" charset="0"/>
                </a:rPr>
                <a:t>𝑄&amp;𝑅@0&amp;𝐼)]</a:t>
              </a:r>
              <a:r>
                <a:rPr lang="en-US" dirty="0"/>
                <a:t> ;  where </a:t>
              </a:r>
              <a:r>
                <a:rPr lang="en-US" b="0" i="0">
                  <a:latin typeface="Cambria Math" panose="02040503050406030204" pitchFamily="18" charset="0"/>
                </a:rPr>
                <a:t>𝑝_𝑖𝑗=  𝑣_𝑗/(∑_(𝑘=1)^𝑛▒𝑣_𝑘 )</a:t>
              </a:r>
              <a:endParaRPr lang="en-US" dirty="0"/>
            </a:p>
            <a:p>
              <a:r>
                <a:rPr lang="en-US" dirty="0"/>
                <a:t>Probability Transition matrix</a:t>
              </a:r>
              <a:br>
                <a:rPr lang="en-US" dirty="0"/>
              </a:br>
              <a:endParaRPr lang="en-US" dirty="0"/>
            </a:p>
          </dgm:t>
        </dgm:pt>
      </mc:Fallback>
    </mc:AlternateContent>
    <dgm:pt modelId="{B0D52759-0875-470D-AC34-3B4CD7CAB0E0}" type="parTrans" cxnId="{83977DF4-C867-44B4-A849-6874C3E2807A}">
      <dgm:prSet/>
      <dgm:spPr/>
      <dgm:t>
        <a:bodyPr/>
        <a:lstStyle/>
        <a:p>
          <a:endParaRPr lang="en-US"/>
        </a:p>
      </dgm:t>
    </dgm:pt>
    <dgm:pt modelId="{59185EA2-0AB3-4975-9951-6686A54260D5}" type="sibTrans" cxnId="{83977DF4-C867-44B4-A849-6874C3E2807A}">
      <dgm:prSet/>
      <dgm:spPr/>
      <dgm:t>
        <a:bodyPr/>
        <a:lstStyle/>
        <a:p>
          <a:endParaRPr lang="en-US"/>
        </a:p>
      </dgm:t>
    </dgm:pt>
    <dgm:pt modelId="{4DB08FAD-9D5E-4FD0-8719-77853034C36D}">
      <dgm:prSet phldrT="[Text]"/>
      <dgm:spPr/>
      <dgm:t>
        <a:bodyPr/>
        <a:lstStyle/>
        <a:p>
          <a:r>
            <a:rPr lang="en-US" dirty="0"/>
            <a:t>Continuous-Time(CTMC)</a:t>
          </a:r>
        </a:p>
      </dgm:t>
    </dgm:pt>
    <dgm:pt modelId="{DD58CD62-B4C9-4D89-B564-9025600960D8}" type="parTrans" cxnId="{2D0BAA54-BF81-4C01-B1D5-A2C6503B9090}">
      <dgm:prSet/>
      <dgm:spPr/>
      <dgm:t>
        <a:bodyPr/>
        <a:lstStyle/>
        <a:p>
          <a:endParaRPr lang="en-US"/>
        </a:p>
      </dgm:t>
    </dgm:pt>
    <dgm:pt modelId="{79AD6B18-7E69-4C38-9E52-43026C436087}" type="sibTrans" cxnId="{2D0BAA54-BF81-4C01-B1D5-A2C6503B9090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70934EB4-A246-4519-921C-4B80BD742CC5}">
          <dgm:prSet phldrT="[Text]"/>
          <dgm:spPr/>
          <dgm:t>
            <a:bodyPr/>
            <a:lstStyle/>
            <a:p>
              <a14:m>
                <m:oMath xmlns:m="http://schemas.openxmlformats.org/officeDocument/2006/math">
                  <m:r>
                    <a:rPr lang="en-US" b="0" i="1" smtClean="0">
                      <a:latin typeface="Cambria Math" panose="02040503050406030204" pitchFamily="18" charset="0"/>
                    </a:rPr>
                    <m:t>𝑃</m:t>
                  </m:r>
                  <m:d>
                    <m:dPr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e>
                  </m:d>
                  <m:r>
                    <a:rPr lang="en-US" b="0" i="1" smtClean="0">
                      <a:latin typeface="Cambria Math" panose="02040503050406030204" pitchFamily="18" charset="0"/>
                    </a:rPr>
                    <m:t>= </m:t>
                  </m:r>
                  <m:sSup>
                    <m:sSupPr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sSupPr>
                    <m:e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</m:e>
                    <m: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𝐺𝑡</m:t>
                      </m:r>
                    </m:sup>
                  </m:sSup>
                </m:oMath>
              </a14:m>
              <a:r>
                <a:rPr lang="en-US" dirty="0"/>
                <a:t> </a:t>
              </a:r>
              <a:br>
                <a:rPr lang="en-US" dirty="0"/>
              </a:br>
              <a:r>
                <a:rPr lang="en-US" dirty="0"/>
                <a:t>Probability Transition Function</a:t>
              </a:r>
            </a:p>
          </dgm:t>
        </dgm:pt>
      </mc:Choice>
      <mc:Fallback xmlns="">
        <dgm:pt modelId="{70934EB4-A246-4519-921C-4B80BD742CC5}">
          <dgm:prSet phldrT="[Text]"/>
          <dgm:spPr/>
          <dgm:t>
            <a:bodyPr/>
            <a:lstStyle/>
            <a:p>
              <a:r>
                <a:rPr lang="en-US" b="0" i="0">
                  <a:latin typeface="Cambria Math" panose="02040503050406030204" pitchFamily="18" charset="0"/>
                </a:rPr>
                <a:t>𝑃(𝑡)= 𝑒^𝐺𝑡</a:t>
              </a:r>
              <a:r>
                <a:rPr lang="en-US" dirty="0"/>
                <a:t> </a:t>
              </a:r>
              <a:br>
                <a:rPr lang="en-US" dirty="0"/>
              </a:br>
              <a:r>
                <a:rPr lang="en-US" dirty="0"/>
                <a:t>Probability Transition Function</a:t>
              </a:r>
            </a:p>
          </dgm:t>
        </dgm:pt>
      </mc:Fallback>
    </mc:AlternateContent>
    <dgm:pt modelId="{9390E31E-DC54-431A-BEA3-CE4403BBF424}" type="parTrans" cxnId="{CF8C874D-9F0E-4634-B1EF-A0193697D38D}">
      <dgm:prSet/>
      <dgm:spPr/>
      <dgm:t>
        <a:bodyPr/>
        <a:lstStyle/>
        <a:p>
          <a:endParaRPr lang="en-US"/>
        </a:p>
      </dgm:t>
    </dgm:pt>
    <dgm:pt modelId="{5BD67E3B-C61A-47FB-AFAA-D32A19AAF354}" type="sibTrans" cxnId="{CF8C874D-9F0E-4634-B1EF-A0193697D38D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D0C76AE8-ACAE-45ED-9A80-62B00E6A0E82}">
          <dgm:prSet phldrT="[Text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mr>
                        </m:m>
                      </m:e>
                    </m:d>
                  </m:oMath>
                </m:oMathPara>
              </a14:m>
              <a:endParaRPr lang="en-US" b="0" dirty="0"/>
            </a:p>
            <a:p>
              <a:r>
                <a:rPr lang="en-US" dirty="0"/>
                <a:t>Infinitesimal Generator</a:t>
              </a:r>
              <a:br>
                <a:rPr lang="en-US" dirty="0"/>
              </a:br>
              <a:endParaRPr lang="en-US" dirty="0"/>
            </a:p>
          </dgm:t>
        </dgm:pt>
      </mc:Choice>
      <mc:Fallback xmlns="">
        <dgm:pt modelId="{D0C76AE8-ACAE-45ED-9A80-62B00E6A0E82}">
          <dgm:prSet phldrT="[Text]"/>
          <dgm:spPr/>
          <dgm:t>
            <a:bodyPr/>
            <a:lstStyle/>
            <a:p>
              <a:pPr/>
              <a:r>
                <a:rPr lang="en-US" b="0" i="0">
                  <a:latin typeface="Cambria Math" panose="02040503050406030204" pitchFamily="18" charset="0"/>
                </a:rPr>
                <a:t>𝐺= [■8(𝑎&amp;0@∗&amp;𝑉)]</a:t>
              </a:r>
              <a:endParaRPr lang="en-US" b="0" dirty="0"/>
            </a:p>
            <a:p>
              <a:r>
                <a:rPr lang="en-US" dirty="0"/>
                <a:t>Infinitesimal Generator</a:t>
              </a:r>
              <a:br>
                <a:rPr lang="en-US" dirty="0"/>
              </a:br>
              <a:endParaRPr lang="en-US" dirty="0"/>
            </a:p>
          </dgm:t>
        </dgm:pt>
      </mc:Fallback>
    </mc:AlternateContent>
    <dgm:pt modelId="{2F3CCA37-A5D3-49CA-B3A1-C2ACDF3832BF}" type="parTrans" cxnId="{F5BE1AEB-CF9B-451A-9F6C-1E9587435B7F}">
      <dgm:prSet/>
      <dgm:spPr/>
      <dgm:t>
        <a:bodyPr/>
        <a:lstStyle/>
        <a:p>
          <a:endParaRPr lang="en-US"/>
        </a:p>
      </dgm:t>
    </dgm:pt>
    <dgm:pt modelId="{391B2001-7D91-4887-B565-807FC390B59C}" type="sibTrans" cxnId="{F5BE1AEB-CF9B-451A-9F6C-1E9587435B7F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33B33A60-A94A-4487-8B39-3BF078D409F9}">
          <dgm:prSet phldrT="[Text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m:oMathPara>
              </a14:m>
              <a:endParaRPr lang="en-US" b="0" dirty="0"/>
            </a:p>
            <a:p>
              <a:r>
                <a:rPr lang="en-US" dirty="0"/>
                <a:t>Fundamental Matrix</a:t>
              </a:r>
              <a:br>
                <a:rPr lang="en-US" dirty="0"/>
              </a:br>
              <a:endParaRPr lang="en-US" dirty="0"/>
            </a:p>
          </dgm:t>
        </dgm:pt>
      </mc:Choice>
      <mc:Fallback xmlns="">
        <dgm:pt modelId="{33B33A60-A94A-4487-8B39-3BF078D409F9}">
          <dgm:prSet phldrT="[Text]"/>
          <dgm:spPr/>
          <dgm:t>
            <a:bodyPr/>
            <a:lstStyle/>
            <a:p>
              <a:pPr/>
              <a:r>
                <a:rPr lang="en-US" b="0" i="0">
                  <a:latin typeface="Cambria Math" panose="02040503050406030204" pitchFamily="18" charset="0"/>
                </a:rPr>
                <a:t>𝐹=− 𝑉^(−1)</a:t>
              </a:r>
              <a:endParaRPr lang="en-US" b="0" dirty="0"/>
            </a:p>
            <a:p>
              <a:r>
                <a:rPr lang="en-US" dirty="0"/>
                <a:t>Fundamental Matrix</a:t>
              </a:r>
              <a:br>
                <a:rPr lang="en-US" dirty="0"/>
              </a:br>
              <a:endParaRPr lang="en-US" dirty="0"/>
            </a:p>
          </dgm:t>
        </dgm:pt>
      </mc:Fallback>
    </mc:AlternateContent>
    <dgm:pt modelId="{9F94E93D-21B7-4181-8A86-0AF3BDBF0E8C}" type="parTrans" cxnId="{A0675999-0992-478E-95E2-E6C335C7AD29}">
      <dgm:prSet/>
      <dgm:spPr/>
      <dgm:t>
        <a:bodyPr/>
        <a:lstStyle/>
        <a:p>
          <a:endParaRPr lang="en-US"/>
        </a:p>
      </dgm:t>
    </dgm:pt>
    <dgm:pt modelId="{44BA7610-8BFC-4BC4-B612-3CF127DEC7AC}" type="sibTrans" cxnId="{A0675999-0992-478E-95E2-E6C335C7AD29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2AB4D084-5D3E-4CB6-ABED-82BD38D82611}">
          <dgm:prSet phldrT="[Text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m:oMathPara>
              </a14:m>
              <a:endParaRPr lang="en-US" b="0" dirty="0"/>
            </a:p>
            <a:p>
              <a:r>
                <a:rPr lang="en-US" dirty="0"/>
                <a:t>Fundamental Matrix</a:t>
              </a:r>
            </a:p>
          </dgm:t>
        </dgm:pt>
      </mc:Choice>
      <mc:Fallback xmlns="">
        <dgm:pt modelId="{2AB4D084-5D3E-4CB6-ABED-82BD38D82611}">
          <dgm:prSet phldrT="[Text]"/>
          <dgm:spPr/>
          <dgm:t>
            <a:bodyPr/>
            <a:lstStyle/>
            <a:p>
              <a:pPr/>
              <a:r>
                <a:rPr lang="en-US" b="0" i="0">
                  <a:latin typeface="Cambria Math" panose="02040503050406030204" pitchFamily="18" charset="0"/>
                </a:rPr>
                <a:t>𝑁= (𝐼 −𝑄)^(−1)</a:t>
              </a:r>
              <a:endParaRPr lang="en-US" b="0" dirty="0"/>
            </a:p>
            <a:p>
              <a:r>
                <a:rPr lang="en-US" dirty="0"/>
                <a:t>Fundamental Matrix</a:t>
              </a:r>
            </a:p>
          </dgm:t>
        </dgm:pt>
      </mc:Fallback>
    </mc:AlternateContent>
    <dgm:pt modelId="{5A362FD8-9783-4C55-9844-95373D660D2E}" type="sibTrans" cxnId="{8D825170-3B5A-40E9-9227-868AA3428577}">
      <dgm:prSet/>
      <dgm:spPr/>
      <dgm:t>
        <a:bodyPr/>
        <a:lstStyle/>
        <a:p>
          <a:endParaRPr lang="en-US"/>
        </a:p>
      </dgm:t>
    </dgm:pt>
    <dgm:pt modelId="{CF19CF9F-92B0-423A-AF9C-FBC6921BDC7A}" type="parTrans" cxnId="{8D825170-3B5A-40E9-9227-868AA3428577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109CCCF9-B627-4691-85DC-8ADA45C1D636}">
          <dgm:prSet phldrT="[Text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m:oMathPara>
              </a14:m>
              <a:endParaRPr lang="en-US" dirty="0"/>
            </a:p>
            <a:p>
              <a:r>
                <a:rPr lang="en-US" dirty="0"/>
                <a:t>Absorbency Matrix</a:t>
              </a:r>
            </a:p>
          </dgm:t>
        </dgm:pt>
      </mc:Choice>
      <mc:Fallback xmlns="">
        <dgm:pt modelId="{109CCCF9-B627-4691-85DC-8ADA45C1D636}">
          <dgm:prSet phldrT="[Text]"/>
          <dgm:spPr/>
          <dgm:t>
            <a:bodyPr/>
            <a:lstStyle/>
            <a:p>
              <a:r>
                <a:rPr lang="en-US" b="0" i="0">
                  <a:latin typeface="Cambria Math" panose="02040503050406030204" pitchFamily="18" charset="0"/>
                </a:rPr>
                <a:t>𝐵= (𝐼 −𝑄)^(−1) 𝑅</a:t>
              </a:r>
              <a:endParaRPr lang="en-US" dirty="0"/>
            </a:p>
            <a:p>
              <a:r>
                <a:rPr lang="en-US" dirty="0"/>
                <a:t>Absorbency Matrix</a:t>
              </a:r>
            </a:p>
          </dgm:t>
        </dgm:pt>
      </mc:Fallback>
    </mc:AlternateContent>
    <dgm:pt modelId="{1580EEED-C497-4E70-A7E4-08074BFD8FE5}" type="parTrans" cxnId="{287CEB1D-75A1-42A1-8E45-C008254D3593}">
      <dgm:prSet/>
      <dgm:spPr/>
      <dgm:t>
        <a:bodyPr/>
        <a:lstStyle/>
        <a:p>
          <a:endParaRPr lang="en-US"/>
        </a:p>
      </dgm:t>
    </dgm:pt>
    <dgm:pt modelId="{493BF2F7-5B2A-465E-B88F-C65E69ED99ED}" type="sibTrans" cxnId="{287CEB1D-75A1-42A1-8E45-C008254D3593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9250F514-3EBF-4799-9C00-68EA38884F7B}">
          <dgm:prSet phldrT="[Text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𝑁𝑐</m:t>
                    </m:r>
                  </m:oMath>
                </m:oMathPara>
              </a14:m>
              <a:endParaRPr lang="en-US" dirty="0"/>
            </a:p>
          </dgm:t>
        </dgm:pt>
      </mc:Choice>
      <mc:Fallback xmlns="">
        <dgm:pt modelId="{9250F514-3EBF-4799-9C00-68EA38884F7B}">
          <dgm:prSet phldrT="[Text]"/>
          <dgm:spPr/>
          <dgm:t>
            <a:bodyPr/>
            <a:lstStyle/>
            <a:p>
              <a:r>
                <a:rPr lang="en-US" b="0" i="0">
                  <a:latin typeface="Cambria Math" panose="02040503050406030204" pitchFamily="18" charset="0"/>
                </a:rPr>
                <a:t>𝑇=𝑁𝑐</a:t>
              </a:r>
              <a:endParaRPr lang="en-US" dirty="0"/>
            </a:p>
          </dgm:t>
        </dgm:pt>
      </mc:Fallback>
    </mc:AlternateContent>
    <dgm:pt modelId="{1EB3E72C-DB4A-4CFE-8138-B0A59F15AD82}" type="parTrans" cxnId="{1C5E693D-67A9-4280-B334-49F2756D2DCA}">
      <dgm:prSet/>
      <dgm:spPr/>
      <dgm:t>
        <a:bodyPr/>
        <a:lstStyle/>
        <a:p>
          <a:endParaRPr lang="en-US"/>
        </a:p>
      </dgm:t>
    </dgm:pt>
    <dgm:pt modelId="{41929497-6294-4B00-807F-59009FC7B461}" type="sibTrans" cxnId="{1C5E693D-67A9-4280-B334-49F2756D2DCA}">
      <dgm:prSet/>
      <dgm:spPr/>
      <dgm:t>
        <a:bodyPr/>
        <a:lstStyle/>
        <a:p>
          <a:endParaRPr lang="en-US"/>
        </a:p>
      </dgm:t>
    </dgm:pt>
    <dgm:pt modelId="{0BF53475-2115-4968-ACB7-F0D994CF4CA3}" type="pres">
      <dgm:prSet presAssocID="{2E2B18F6-BA0E-494E-9ABE-54E2A787D68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C0CA919-B760-4153-8193-0A0DB7323DB6}" type="pres">
      <dgm:prSet presAssocID="{AF01FF45-6348-4DFF-A097-9E0C54007E81}" presName="root1" presStyleCnt="0"/>
      <dgm:spPr/>
    </dgm:pt>
    <dgm:pt modelId="{EC124062-5768-4523-A13C-1BE46FD6031E}" type="pres">
      <dgm:prSet presAssocID="{AF01FF45-6348-4DFF-A097-9E0C54007E81}" presName="LevelOneTextNode" presStyleLbl="node0" presStyleIdx="0" presStyleCnt="1">
        <dgm:presLayoutVars>
          <dgm:chPref val="3"/>
        </dgm:presLayoutVars>
      </dgm:prSet>
      <dgm:spPr/>
    </dgm:pt>
    <dgm:pt modelId="{779CA5D3-49CC-4A70-95A2-02F834896658}" type="pres">
      <dgm:prSet presAssocID="{AF01FF45-6348-4DFF-A097-9E0C54007E81}" presName="level2hierChild" presStyleCnt="0"/>
      <dgm:spPr/>
    </dgm:pt>
    <dgm:pt modelId="{110A68E0-8473-454D-855C-B177BF5A0F31}" type="pres">
      <dgm:prSet presAssocID="{07E37E9E-4F0F-4832-B984-80C5F1272EE6}" presName="conn2-1" presStyleLbl="parChTrans1D2" presStyleIdx="0" presStyleCnt="2"/>
      <dgm:spPr/>
    </dgm:pt>
    <dgm:pt modelId="{6D525D2F-A03F-4D90-AB20-640D3576866E}" type="pres">
      <dgm:prSet presAssocID="{07E37E9E-4F0F-4832-B984-80C5F1272EE6}" presName="connTx" presStyleLbl="parChTrans1D2" presStyleIdx="0" presStyleCnt="2"/>
      <dgm:spPr/>
    </dgm:pt>
    <dgm:pt modelId="{3021D479-359D-442A-813F-8BEDF3EAC1DB}" type="pres">
      <dgm:prSet presAssocID="{BFBC97C7-0F03-4565-9158-FBB91717A2B6}" presName="root2" presStyleCnt="0"/>
      <dgm:spPr/>
    </dgm:pt>
    <dgm:pt modelId="{B88DE425-D07D-48FD-9722-F922D5FB40D8}" type="pres">
      <dgm:prSet presAssocID="{BFBC97C7-0F03-4565-9158-FBB91717A2B6}" presName="LevelTwoTextNode" presStyleLbl="node2" presStyleIdx="0" presStyleCnt="2">
        <dgm:presLayoutVars>
          <dgm:chPref val="3"/>
        </dgm:presLayoutVars>
      </dgm:prSet>
      <dgm:spPr/>
    </dgm:pt>
    <dgm:pt modelId="{DA1F1C98-54F9-4D99-B632-00376F8B7565}" type="pres">
      <dgm:prSet presAssocID="{BFBC97C7-0F03-4565-9158-FBB91717A2B6}" presName="level3hierChild" presStyleCnt="0"/>
      <dgm:spPr/>
    </dgm:pt>
    <dgm:pt modelId="{2781F805-764C-4B9A-B099-F4CFB051ACCC}" type="pres">
      <dgm:prSet presAssocID="{B0D52759-0875-470D-AC34-3B4CD7CAB0E0}" presName="conn2-1" presStyleLbl="parChTrans1D3" presStyleIdx="0" presStyleCnt="3"/>
      <dgm:spPr/>
    </dgm:pt>
    <dgm:pt modelId="{FDA6134F-E2FC-4549-9FF9-4CCAC045F435}" type="pres">
      <dgm:prSet presAssocID="{B0D52759-0875-470D-AC34-3B4CD7CAB0E0}" presName="connTx" presStyleLbl="parChTrans1D3" presStyleIdx="0" presStyleCnt="3"/>
      <dgm:spPr/>
    </dgm:pt>
    <dgm:pt modelId="{2E3F6703-9CEB-4068-BF25-146B69337A87}" type="pres">
      <dgm:prSet presAssocID="{8870A86E-AE45-4C26-8AC9-32FA7050A4C7}" presName="root2" presStyleCnt="0"/>
      <dgm:spPr/>
    </dgm:pt>
    <dgm:pt modelId="{8199A50D-0E08-4EC1-96BC-5AC7FB5DAB77}" type="pres">
      <dgm:prSet presAssocID="{8870A86E-AE45-4C26-8AC9-32FA7050A4C7}" presName="LevelTwoTextNode" presStyleLbl="node3" presStyleIdx="0" presStyleCnt="3">
        <dgm:presLayoutVars>
          <dgm:chPref val="3"/>
        </dgm:presLayoutVars>
      </dgm:prSet>
      <dgm:spPr/>
    </dgm:pt>
    <dgm:pt modelId="{E5C39F06-A6BB-49E8-83B3-A64B9A0256A9}" type="pres">
      <dgm:prSet presAssocID="{8870A86E-AE45-4C26-8AC9-32FA7050A4C7}" presName="level3hierChild" presStyleCnt="0"/>
      <dgm:spPr/>
    </dgm:pt>
    <dgm:pt modelId="{2AE63239-A15A-4E63-AB48-E48BAB47ECF6}" type="pres">
      <dgm:prSet presAssocID="{CF19CF9F-92B0-423A-AF9C-FBC6921BDC7A}" presName="conn2-1" presStyleLbl="parChTrans1D4" presStyleIdx="0" presStyleCnt="4"/>
      <dgm:spPr/>
    </dgm:pt>
    <dgm:pt modelId="{409758F9-71A6-4950-AF4F-1588F77631C0}" type="pres">
      <dgm:prSet presAssocID="{CF19CF9F-92B0-423A-AF9C-FBC6921BDC7A}" presName="connTx" presStyleLbl="parChTrans1D4" presStyleIdx="0" presStyleCnt="4"/>
      <dgm:spPr/>
    </dgm:pt>
    <dgm:pt modelId="{7926520F-C168-45CD-8527-9E5E411D206E}" type="pres">
      <dgm:prSet presAssocID="{2AB4D084-5D3E-4CB6-ABED-82BD38D82611}" presName="root2" presStyleCnt="0"/>
      <dgm:spPr/>
    </dgm:pt>
    <dgm:pt modelId="{9E1034E7-D133-416C-9CD8-8F9A303D68D6}" type="pres">
      <dgm:prSet presAssocID="{2AB4D084-5D3E-4CB6-ABED-82BD38D82611}" presName="LevelTwoTextNode" presStyleLbl="node4" presStyleIdx="0" presStyleCnt="4">
        <dgm:presLayoutVars>
          <dgm:chPref val="3"/>
        </dgm:presLayoutVars>
      </dgm:prSet>
      <dgm:spPr/>
    </dgm:pt>
    <dgm:pt modelId="{69ED8D93-75FE-4BFE-ABA4-C1B4629A2992}" type="pres">
      <dgm:prSet presAssocID="{2AB4D084-5D3E-4CB6-ABED-82BD38D82611}" presName="level3hierChild" presStyleCnt="0"/>
      <dgm:spPr/>
    </dgm:pt>
    <dgm:pt modelId="{4B2D1477-08CF-4265-B4C3-8B9109D846B6}" type="pres">
      <dgm:prSet presAssocID="{1580EEED-C497-4E70-A7E4-08074BFD8FE5}" presName="conn2-1" presStyleLbl="parChTrans1D4" presStyleIdx="1" presStyleCnt="4"/>
      <dgm:spPr/>
    </dgm:pt>
    <dgm:pt modelId="{1EAA5476-8362-40D2-91DC-A44AF484AEFD}" type="pres">
      <dgm:prSet presAssocID="{1580EEED-C497-4E70-A7E4-08074BFD8FE5}" presName="connTx" presStyleLbl="parChTrans1D4" presStyleIdx="1" presStyleCnt="4"/>
      <dgm:spPr/>
    </dgm:pt>
    <dgm:pt modelId="{7CC13BE3-1AA2-43E7-8697-6CAA904F82A3}" type="pres">
      <dgm:prSet presAssocID="{109CCCF9-B627-4691-85DC-8ADA45C1D636}" presName="root2" presStyleCnt="0"/>
      <dgm:spPr/>
    </dgm:pt>
    <dgm:pt modelId="{4275492E-5945-4F8C-9F5E-3865F45D1594}" type="pres">
      <dgm:prSet presAssocID="{109CCCF9-B627-4691-85DC-8ADA45C1D636}" presName="LevelTwoTextNode" presStyleLbl="node4" presStyleIdx="1" presStyleCnt="4">
        <dgm:presLayoutVars>
          <dgm:chPref val="3"/>
        </dgm:presLayoutVars>
      </dgm:prSet>
      <dgm:spPr/>
    </dgm:pt>
    <dgm:pt modelId="{D5D1C23F-859C-4FD8-8ECE-E0CB4FBAFA05}" type="pres">
      <dgm:prSet presAssocID="{109CCCF9-B627-4691-85DC-8ADA45C1D636}" presName="level3hierChild" presStyleCnt="0"/>
      <dgm:spPr/>
    </dgm:pt>
    <dgm:pt modelId="{BC76A41C-299E-4C81-804B-8712F4A45DC3}" type="pres">
      <dgm:prSet presAssocID="{1EB3E72C-DB4A-4CFE-8138-B0A59F15AD82}" presName="conn2-1" presStyleLbl="parChTrans1D4" presStyleIdx="2" presStyleCnt="4"/>
      <dgm:spPr/>
    </dgm:pt>
    <dgm:pt modelId="{42B613C1-0358-4600-8F9B-956DF1D0229E}" type="pres">
      <dgm:prSet presAssocID="{1EB3E72C-DB4A-4CFE-8138-B0A59F15AD82}" presName="connTx" presStyleLbl="parChTrans1D4" presStyleIdx="2" presStyleCnt="4"/>
      <dgm:spPr/>
    </dgm:pt>
    <dgm:pt modelId="{EB4A8CA5-7658-450F-8B21-9477BB7E967D}" type="pres">
      <dgm:prSet presAssocID="{9250F514-3EBF-4799-9C00-68EA38884F7B}" presName="root2" presStyleCnt="0"/>
      <dgm:spPr/>
    </dgm:pt>
    <dgm:pt modelId="{7834292C-1BF3-47FC-9937-A1D93B4A67BA}" type="pres">
      <dgm:prSet presAssocID="{9250F514-3EBF-4799-9C00-68EA38884F7B}" presName="LevelTwoTextNode" presStyleLbl="node4" presStyleIdx="2" presStyleCnt="4">
        <dgm:presLayoutVars>
          <dgm:chPref val="3"/>
        </dgm:presLayoutVars>
      </dgm:prSet>
      <dgm:spPr/>
    </dgm:pt>
    <dgm:pt modelId="{1542500B-B177-492F-BB2F-8845BBD6A7D1}" type="pres">
      <dgm:prSet presAssocID="{9250F514-3EBF-4799-9C00-68EA38884F7B}" presName="level3hierChild" presStyleCnt="0"/>
      <dgm:spPr/>
    </dgm:pt>
    <dgm:pt modelId="{DE745B48-1C5B-430B-8EE2-ADB4D2516704}" type="pres">
      <dgm:prSet presAssocID="{DD58CD62-B4C9-4D89-B564-9025600960D8}" presName="conn2-1" presStyleLbl="parChTrans1D2" presStyleIdx="1" presStyleCnt="2"/>
      <dgm:spPr/>
    </dgm:pt>
    <dgm:pt modelId="{DFD996CC-814F-443F-BC40-F2E2034120C6}" type="pres">
      <dgm:prSet presAssocID="{DD58CD62-B4C9-4D89-B564-9025600960D8}" presName="connTx" presStyleLbl="parChTrans1D2" presStyleIdx="1" presStyleCnt="2"/>
      <dgm:spPr/>
    </dgm:pt>
    <dgm:pt modelId="{151B7D71-0105-4D16-BEED-E0020A1BC156}" type="pres">
      <dgm:prSet presAssocID="{4DB08FAD-9D5E-4FD0-8719-77853034C36D}" presName="root2" presStyleCnt="0"/>
      <dgm:spPr/>
    </dgm:pt>
    <dgm:pt modelId="{2117B724-96BD-45B7-843F-7029F63D8226}" type="pres">
      <dgm:prSet presAssocID="{4DB08FAD-9D5E-4FD0-8719-77853034C36D}" presName="LevelTwoTextNode" presStyleLbl="node2" presStyleIdx="1" presStyleCnt="2">
        <dgm:presLayoutVars>
          <dgm:chPref val="3"/>
        </dgm:presLayoutVars>
      </dgm:prSet>
      <dgm:spPr/>
    </dgm:pt>
    <dgm:pt modelId="{D71C88E8-F422-419E-BAB7-F0777F497853}" type="pres">
      <dgm:prSet presAssocID="{4DB08FAD-9D5E-4FD0-8719-77853034C36D}" presName="level3hierChild" presStyleCnt="0"/>
      <dgm:spPr/>
    </dgm:pt>
    <dgm:pt modelId="{EFE01C34-C8B5-442E-92E4-266C2D976D4C}" type="pres">
      <dgm:prSet presAssocID="{9390E31E-DC54-431A-BEA3-CE4403BBF424}" presName="conn2-1" presStyleLbl="parChTrans1D3" presStyleIdx="1" presStyleCnt="3"/>
      <dgm:spPr/>
    </dgm:pt>
    <dgm:pt modelId="{1E3CA323-9381-4278-8755-A30F208006A4}" type="pres">
      <dgm:prSet presAssocID="{9390E31E-DC54-431A-BEA3-CE4403BBF424}" presName="connTx" presStyleLbl="parChTrans1D3" presStyleIdx="1" presStyleCnt="3"/>
      <dgm:spPr/>
    </dgm:pt>
    <dgm:pt modelId="{B6A26692-29F5-4B9E-85E6-4F18B2A6A15D}" type="pres">
      <dgm:prSet presAssocID="{70934EB4-A246-4519-921C-4B80BD742CC5}" presName="root2" presStyleCnt="0"/>
      <dgm:spPr/>
    </dgm:pt>
    <dgm:pt modelId="{DE2B606B-6BE3-4D68-ABFA-4CE68E8514C5}" type="pres">
      <dgm:prSet presAssocID="{70934EB4-A246-4519-921C-4B80BD742CC5}" presName="LevelTwoTextNode" presStyleLbl="node3" presStyleIdx="1" presStyleCnt="3">
        <dgm:presLayoutVars>
          <dgm:chPref val="3"/>
        </dgm:presLayoutVars>
      </dgm:prSet>
      <dgm:spPr/>
    </dgm:pt>
    <dgm:pt modelId="{984FF222-396E-4E09-BE17-5817B51A344A}" type="pres">
      <dgm:prSet presAssocID="{70934EB4-A246-4519-921C-4B80BD742CC5}" presName="level3hierChild" presStyleCnt="0"/>
      <dgm:spPr/>
    </dgm:pt>
    <dgm:pt modelId="{4D38F8E8-0451-460B-8AA5-7C99ECD83674}" type="pres">
      <dgm:prSet presAssocID="{2F3CCA37-A5D3-49CA-B3A1-C2ACDF3832BF}" presName="conn2-1" presStyleLbl="parChTrans1D3" presStyleIdx="2" presStyleCnt="3"/>
      <dgm:spPr/>
    </dgm:pt>
    <dgm:pt modelId="{49E15149-5F48-4C36-838F-F9BC235644DF}" type="pres">
      <dgm:prSet presAssocID="{2F3CCA37-A5D3-49CA-B3A1-C2ACDF3832BF}" presName="connTx" presStyleLbl="parChTrans1D3" presStyleIdx="2" presStyleCnt="3"/>
      <dgm:spPr/>
    </dgm:pt>
    <dgm:pt modelId="{293C286D-D0A0-4F6E-A269-EA866DCC7245}" type="pres">
      <dgm:prSet presAssocID="{D0C76AE8-ACAE-45ED-9A80-62B00E6A0E82}" presName="root2" presStyleCnt="0"/>
      <dgm:spPr/>
    </dgm:pt>
    <dgm:pt modelId="{48E98F64-1172-4DB8-ACF1-5D1ADE12CEDB}" type="pres">
      <dgm:prSet presAssocID="{D0C76AE8-ACAE-45ED-9A80-62B00E6A0E82}" presName="LevelTwoTextNode" presStyleLbl="node3" presStyleIdx="2" presStyleCnt="3">
        <dgm:presLayoutVars>
          <dgm:chPref val="3"/>
        </dgm:presLayoutVars>
      </dgm:prSet>
      <dgm:spPr/>
    </dgm:pt>
    <dgm:pt modelId="{2A379611-E8C1-4430-8D69-E2D63B833A04}" type="pres">
      <dgm:prSet presAssocID="{D0C76AE8-ACAE-45ED-9A80-62B00E6A0E82}" presName="level3hierChild" presStyleCnt="0"/>
      <dgm:spPr/>
    </dgm:pt>
    <dgm:pt modelId="{9F480B02-D4C6-4724-AD14-F8CA2198E8C2}" type="pres">
      <dgm:prSet presAssocID="{9F94E93D-21B7-4181-8A86-0AF3BDBF0E8C}" presName="conn2-1" presStyleLbl="parChTrans1D4" presStyleIdx="3" presStyleCnt="4"/>
      <dgm:spPr/>
    </dgm:pt>
    <dgm:pt modelId="{76E25291-1D05-44B5-BE3B-CC7722FC6A5B}" type="pres">
      <dgm:prSet presAssocID="{9F94E93D-21B7-4181-8A86-0AF3BDBF0E8C}" presName="connTx" presStyleLbl="parChTrans1D4" presStyleIdx="3" presStyleCnt="4"/>
      <dgm:spPr/>
    </dgm:pt>
    <dgm:pt modelId="{B6906C89-B8E0-489F-A80D-12F6CA10A567}" type="pres">
      <dgm:prSet presAssocID="{33B33A60-A94A-4487-8B39-3BF078D409F9}" presName="root2" presStyleCnt="0"/>
      <dgm:spPr/>
    </dgm:pt>
    <dgm:pt modelId="{9DA06E26-63F3-4A05-8EBE-15EC46F4BD3B}" type="pres">
      <dgm:prSet presAssocID="{33B33A60-A94A-4487-8B39-3BF078D409F9}" presName="LevelTwoTextNode" presStyleLbl="node4" presStyleIdx="3" presStyleCnt="4">
        <dgm:presLayoutVars>
          <dgm:chPref val="3"/>
        </dgm:presLayoutVars>
      </dgm:prSet>
      <dgm:spPr/>
    </dgm:pt>
    <dgm:pt modelId="{DB33B4DB-E464-46EE-9599-DA5CC73B3F36}" type="pres">
      <dgm:prSet presAssocID="{33B33A60-A94A-4487-8B39-3BF078D409F9}" presName="level3hierChild" presStyleCnt="0"/>
      <dgm:spPr/>
    </dgm:pt>
  </dgm:ptLst>
  <dgm:cxnLst>
    <dgm:cxn modelId="{24D63000-A8D5-4709-92F3-F9FA67B0F09A}" type="presOf" srcId="{8870A86E-AE45-4C26-8AC9-32FA7050A4C7}" destId="{8199A50D-0E08-4EC1-96BC-5AC7FB5DAB77}" srcOrd="0" destOrd="0" presId="urn:microsoft.com/office/officeart/2008/layout/HorizontalMultiLevelHierarchy"/>
    <dgm:cxn modelId="{73043601-E93D-47CF-A741-CC0A8CBA3D74}" type="presOf" srcId="{CF19CF9F-92B0-423A-AF9C-FBC6921BDC7A}" destId="{2AE63239-A15A-4E63-AB48-E48BAB47ECF6}" srcOrd="0" destOrd="0" presId="urn:microsoft.com/office/officeart/2008/layout/HorizontalMultiLevelHierarchy"/>
    <dgm:cxn modelId="{E76C7E01-D645-40D9-8909-8306CE6AEB28}" type="presOf" srcId="{9390E31E-DC54-431A-BEA3-CE4403BBF424}" destId="{1E3CA323-9381-4278-8755-A30F208006A4}" srcOrd="1" destOrd="0" presId="urn:microsoft.com/office/officeart/2008/layout/HorizontalMultiLevelHierarchy"/>
    <dgm:cxn modelId="{B8B8BD02-1A8A-47C8-AA5D-99A9CA9289DC}" type="presOf" srcId="{9250F514-3EBF-4799-9C00-68EA38884F7B}" destId="{7834292C-1BF3-47FC-9937-A1D93B4A67BA}" srcOrd="0" destOrd="0" presId="urn:microsoft.com/office/officeart/2008/layout/HorizontalMultiLevelHierarchy"/>
    <dgm:cxn modelId="{4763790D-CD73-4426-AB25-2DF1F6CB1EF4}" type="presOf" srcId="{109CCCF9-B627-4691-85DC-8ADA45C1D636}" destId="{4275492E-5945-4F8C-9F5E-3865F45D1594}" srcOrd="0" destOrd="0" presId="urn:microsoft.com/office/officeart/2008/layout/HorizontalMultiLevelHierarchy"/>
    <dgm:cxn modelId="{0AC9150F-2175-4D3E-A9C5-456F898B5693}" type="presOf" srcId="{CF19CF9F-92B0-423A-AF9C-FBC6921BDC7A}" destId="{409758F9-71A6-4950-AF4F-1588F77631C0}" srcOrd="1" destOrd="0" presId="urn:microsoft.com/office/officeart/2008/layout/HorizontalMultiLevelHierarchy"/>
    <dgm:cxn modelId="{B36F6816-73DB-4F30-82CC-841BF196F71B}" type="presOf" srcId="{BFBC97C7-0F03-4565-9158-FBB91717A2B6}" destId="{B88DE425-D07D-48FD-9722-F922D5FB40D8}" srcOrd="0" destOrd="0" presId="urn:microsoft.com/office/officeart/2008/layout/HorizontalMultiLevelHierarchy"/>
    <dgm:cxn modelId="{C9613B19-5602-4F9F-83BC-8CF90E937F3A}" srcId="{2E2B18F6-BA0E-494E-9ABE-54E2A787D68F}" destId="{AF01FF45-6348-4DFF-A097-9E0C54007E81}" srcOrd="0" destOrd="0" parTransId="{ECB7AEBF-922B-463E-B0E4-F041A2495DEA}" sibTransId="{20C5551B-EC05-46A3-95DB-F5A9BE25F442}"/>
    <dgm:cxn modelId="{D8329C1B-87F2-49AD-B28E-958CBAF783AB}" type="presOf" srcId="{B0D52759-0875-470D-AC34-3B4CD7CAB0E0}" destId="{FDA6134F-E2FC-4549-9FF9-4CCAC045F435}" srcOrd="1" destOrd="0" presId="urn:microsoft.com/office/officeart/2008/layout/HorizontalMultiLevelHierarchy"/>
    <dgm:cxn modelId="{287CEB1D-75A1-42A1-8E45-C008254D3593}" srcId="{8870A86E-AE45-4C26-8AC9-32FA7050A4C7}" destId="{109CCCF9-B627-4691-85DC-8ADA45C1D636}" srcOrd="1" destOrd="0" parTransId="{1580EEED-C497-4E70-A7E4-08074BFD8FE5}" sibTransId="{493BF2F7-5B2A-465E-B88F-C65E69ED99ED}"/>
    <dgm:cxn modelId="{52AB9E22-BB9D-4058-83A3-715E9BD9D646}" type="presOf" srcId="{9F94E93D-21B7-4181-8A86-0AF3BDBF0E8C}" destId="{9F480B02-D4C6-4724-AD14-F8CA2198E8C2}" srcOrd="0" destOrd="0" presId="urn:microsoft.com/office/officeart/2008/layout/HorizontalMultiLevelHierarchy"/>
    <dgm:cxn modelId="{D7D62523-1E20-4AA3-9D67-D0D79B883D60}" type="presOf" srcId="{2AB4D084-5D3E-4CB6-ABED-82BD38D82611}" destId="{9E1034E7-D133-416C-9CD8-8F9A303D68D6}" srcOrd="0" destOrd="0" presId="urn:microsoft.com/office/officeart/2008/layout/HorizontalMultiLevelHierarchy"/>
    <dgm:cxn modelId="{EBFC6229-8E8B-41C2-B02E-6266F0FDFD18}" type="presOf" srcId="{1EB3E72C-DB4A-4CFE-8138-B0A59F15AD82}" destId="{BC76A41C-299E-4C81-804B-8712F4A45DC3}" srcOrd="0" destOrd="0" presId="urn:microsoft.com/office/officeart/2008/layout/HorizontalMultiLevelHierarchy"/>
    <dgm:cxn modelId="{01799C38-9BA3-4B12-A36E-9D8D44C4B1DB}" type="presOf" srcId="{D0C76AE8-ACAE-45ED-9A80-62B00E6A0E82}" destId="{48E98F64-1172-4DB8-ACF1-5D1ADE12CEDB}" srcOrd="0" destOrd="0" presId="urn:microsoft.com/office/officeart/2008/layout/HorizontalMultiLevelHierarchy"/>
    <dgm:cxn modelId="{1C5E693D-67A9-4280-B334-49F2756D2DCA}" srcId="{8870A86E-AE45-4C26-8AC9-32FA7050A4C7}" destId="{9250F514-3EBF-4799-9C00-68EA38884F7B}" srcOrd="2" destOrd="0" parTransId="{1EB3E72C-DB4A-4CFE-8138-B0A59F15AD82}" sibTransId="{41929497-6294-4B00-807F-59009FC7B461}"/>
    <dgm:cxn modelId="{CDE8D660-BAF3-41A3-813A-2752368B3643}" type="presOf" srcId="{2F3CCA37-A5D3-49CA-B3A1-C2ACDF3832BF}" destId="{49E15149-5F48-4C36-838F-F9BC235644DF}" srcOrd="1" destOrd="0" presId="urn:microsoft.com/office/officeart/2008/layout/HorizontalMultiLevelHierarchy"/>
    <dgm:cxn modelId="{5980E265-AF8C-49C0-B26C-6D592C8F3AA0}" type="presOf" srcId="{9F94E93D-21B7-4181-8A86-0AF3BDBF0E8C}" destId="{76E25291-1D05-44B5-BE3B-CC7722FC6A5B}" srcOrd="1" destOrd="0" presId="urn:microsoft.com/office/officeart/2008/layout/HorizontalMultiLevelHierarchy"/>
    <dgm:cxn modelId="{5647B269-9B96-4E20-A56F-985DDB069420}" type="presOf" srcId="{DD58CD62-B4C9-4D89-B564-9025600960D8}" destId="{DE745B48-1C5B-430B-8EE2-ADB4D2516704}" srcOrd="0" destOrd="0" presId="urn:microsoft.com/office/officeart/2008/layout/HorizontalMultiLevelHierarchy"/>
    <dgm:cxn modelId="{3973236B-66C4-420E-AD3D-934F1952310A}" type="presOf" srcId="{1EB3E72C-DB4A-4CFE-8138-B0A59F15AD82}" destId="{42B613C1-0358-4600-8F9B-956DF1D0229E}" srcOrd="1" destOrd="0" presId="urn:microsoft.com/office/officeart/2008/layout/HorizontalMultiLevelHierarchy"/>
    <dgm:cxn modelId="{CF8C874D-9F0E-4634-B1EF-A0193697D38D}" srcId="{4DB08FAD-9D5E-4FD0-8719-77853034C36D}" destId="{70934EB4-A246-4519-921C-4B80BD742CC5}" srcOrd="0" destOrd="0" parTransId="{9390E31E-DC54-431A-BEA3-CE4403BBF424}" sibTransId="{5BD67E3B-C61A-47FB-AFAA-D32A19AAF354}"/>
    <dgm:cxn modelId="{8D825170-3B5A-40E9-9227-868AA3428577}" srcId="{8870A86E-AE45-4C26-8AC9-32FA7050A4C7}" destId="{2AB4D084-5D3E-4CB6-ABED-82BD38D82611}" srcOrd="0" destOrd="0" parTransId="{CF19CF9F-92B0-423A-AF9C-FBC6921BDC7A}" sibTransId="{5A362FD8-9783-4C55-9844-95373D660D2E}"/>
    <dgm:cxn modelId="{2D0BAA54-BF81-4C01-B1D5-A2C6503B9090}" srcId="{AF01FF45-6348-4DFF-A097-9E0C54007E81}" destId="{4DB08FAD-9D5E-4FD0-8719-77853034C36D}" srcOrd="1" destOrd="0" parTransId="{DD58CD62-B4C9-4D89-B564-9025600960D8}" sibTransId="{79AD6B18-7E69-4C38-9E52-43026C436087}"/>
    <dgm:cxn modelId="{2AC2B875-2C69-4499-8C42-CE48B13DB247}" type="presOf" srcId="{DD58CD62-B4C9-4D89-B564-9025600960D8}" destId="{DFD996CC-814F-443F-BC40-F2E2034120C6}" srcOrd="1" destOrd="0" presId="urn:microsoft.com/office/officeart/2008/layout/HorizontalMultiLevelHierarchy"/>
    <dgm:cxn modelId="{B6034178-6BF2-4B63-BBC0-ECD98A3D54B3}" srcId="{AF01FF45-6348-4DFF-A097-9E0C54007E81}" destId="{BFBC97C7-0F03-4565-9158-FBB91717A2B6}" srcOrd="0" destOrd="0" parTransId="{07E37E9E-4F0F-4832-B984-80C5F1272EE6}" sibTransId="{19CE7505-2D2D-4396-9793-951E2EFB80F7}"/>
    <dgm:cxn modelId="{F524497B-949B-45AD-A99F-800AFBB16713}" type="presOf" srcId="{07E37E9E-4F0F-4832-B984-80C5F1272EE6}" destId="{110A68E0-8473-454D-855C-B177BF5A0F31}" srcOrd="0" destOrd="0" presId="urn:microsoft.com/office/officeart/2008/layout/HorizontalMultiLevelHierarchy"/>
    <dgm:cxn modelId="{F8747490-7B59-4B33-B008-5823E049370D}" type="presOf" srcId="{9390E31E-DC54-431A-BEA3-CE4403BBF424}" destId="{EFE01C34-C8B5-442E-92E4-266C2D976D4C}" srcOrd="0" destOrd="0" presId="urn:microsoft.com/office/officeart/2008/layout/HorizontalMultiLevelHierarchy"/>
    <dgm:cxn modelId="{A0675999-0992-478E-95E2-E6C335C7AD29}" srcId="{D0C76AE8-ACAE-45ED-9A80-62B00E6A0E82}" destId="{33B33A60-A94A-4487-8B39-3BF078D409F9}" srcOrd="0" destOrd="0" parTransId="{9F94E93D-21B7-4181-8A86-0AF3BDBF0E8C}" sibTransId="{44BA7610-8BFC-4BC4-B612-3CF127DEC7AC}"/>
    <dgm:cxn modelId="{E2F7539D-B1B9-419A-B3FB-E46835C9B928}" type="presOf" srcId="{33B33A60-A94A-4487-8B39-3BF078D409F9}" destId="{9DA06E26-63F3-4A05-8EBE-15EC46F4BD3B}" srcOrd="0" destOrd="0" presId="urn:microsoft.com/office/officeart/2008/layout/HorizontalMultiLevelHierarchy"/>
    <dgm:cxn modelId="{BF365EA0-A1C4-4FBA-889C-3D71B3C8B91A}" type="presOf" srcId="{AF01FF45-6348-4DFF-A097-9E0C54007E81}" destId="{EC124062-5768-4523-A13C-1BE46FD6031E}" srcOrd="0" destOrd="0" presId="urn:microsoft.com/office/officeart/2008/layout/HorizontalMultiLevelHierarchy"/>
    <dgm:cxn modelId="{F455CFA0-1CFA-4D99-9F8E-79C8EA2D0758}" type="presOf" srcId="{1580EEED-C497-4E70-A7E4-08074BFD8FE5}" destId="{4B2D1477-08CF-4265-B4C3-8B9109D846B6}" srcOrd="0" destOrd="0" presId="urn:microsoft.com/office/officeart/2008/layout/HorizontalMultiLevelHierarchy"/>
    <dgm:cxn modelId="{F31F8DA1-2E9B-443E-9154-D6CEE1298E7B}" type="presOf" srcId="{1580EEED-C497-4E70-A7E4-08074BFD8FE5}" destId="{1EAA5476-8362-40D2-91DC-A44AF484AEFD}" srcOrd="1" destOrd="0" presId="urn:microsoft.com/office/officeart/2008/layout/HorizontalMultiLevelHierarchy"/>
    <dgm:cxn modelId="{817140A4-CDE8-48E9-87DD-4D3A2A5204B4}" type="presOf" srcId="{2F3CCA37-A5D3-49CA-B3A1-C2ACDF3832BF}" destId="{4D38F8E8-0451-460B-8AA5-7C99ECD83674}" srcOrd="0" destOrd="0" presId="urn:microsoft.com/office/officeart/2008/layout/HorizontalMultiLevelHierarchy"/>
    <dgm:cxn modelId="{E1C3ABA4-BB9B-467C-8817-0B4BFB2E35A3}" type="presOf" srcId="{B0D52759-0875-470D-AC34-3B4CD7CAB0E0}" destId="{2781F805-764C-4B9A-B099-F4CFB051ACCC}" srcOrd="0" destOrd="0" presId="urn:microsoft.com/office/officeart/2008/layout/HorizontalMultiLevelHierarchy"/>
    <dgm:cxn modelId="{F6D1D4AB-A12B-4FAF-A6ED-ED8CFCE7BDF0}" type="presOf" srcId="{2E2B18F6-BA0E-494E-9ABE-54E2A787D68F}" destId="{0BF53475-2115-4968-ACB7-F0D994CF4CA3}" srcOrd="0" destOrd="0" presId="urn:microsoft.com/office/officeart/2008/layout/HorizontalMultiLevelHierarchy"/>
    <dgm:cxn modelId="{7293BCAE-3F6C-4365-8D5C-F0FC204804C1}" type="presOf" srcId="{4DB08FAD-9D5E-4FD0-8719-77853034C36D}" destId="{2117B724-96BD-45B7-843F-7029F63D8226}" srcOrd="0" destOrd="0" presId="urn:microsoft.com/office/officeart/2008/layout/HorizontalMultiLevelHierarchy"/>
    <dgm:cxn modelId="{A53633B6-2EF5-465A-917B-30D28AEBE00D}" type="presOf" srcId="{07E37E9E-4F0F-4832-B984-80C5F1272EE6}" destId="{6D525D2F-A03F-4D90-AB20-640D3576866E}" srcOrd="1" destOrd="0" presId="urn:microsoft.com/office/officeart/2008/layout/HorizontalMultiLevelHierarchy"/>
    <dgm:cxn modelId="{CCB432D9-7E4C-4ADA-927C-67DFEA7B6784}" type="presOf" srcId="{70934EB4-A246-4519-921C-4B80BD742CC5}" destId="{DE2B606B-6BE3-4D68-ABFA-4CE68E8514C5}" srcOrd="0" destOrd="0" presId="urn:microsoft.com/office/officeart/2008/layout/HorizontalMultiLevelHierarchy"/>
    <dgm:cxn modelId="{F5BE1AEB-CF9B-451A-9F6C-1E9587435B7F}" srcId="{4DB08FAD-9D5E-4FD0-8719-77853034C36D}" destId="{D0C76AE8-ACAE-45ED-9A80-62B00E6A0E82}" srcOrd="1" destOrd="0" parTransId="{2F3CCA37-A5D3-49CA-B3A1-C2ACDF3832BF}" sibTransId="{391B2001-7D91-4887-B565-807FC390B59C}"/>
    <dgm:cxn modelId="{83977DF4-C867-44B4-A849-6874C3E2807A}" srcId="{BFBC97C7-0F03-4565-9158-FBB91717A2B6}" destId="{8870A86E-AE45-4C26-8AC9-32FA7050A4C7}" srcOrd="0" destOrd="0" parTransId="{B0D52759-0875-470D-AC34-3B4CD7CAB0E0}" sibTransId="{59185EA2-0AB3-4975-9951-6686A54260D5}"/>
    <dgm:cxn modelId="{D3F3A45B-E3AD-47C0-8703-0255A036E6F6}" type="presParOf" srcId="{0BF53475-2115-4968-ACB7-F0D994CF4CA3}" destId="{8C0CA919-B760-4153-8193-0A0DB7323DB6}" srcOrd="0" destOrd="0" presId="urn:microsoft.com/office/officeart/2008/layout/HorizontalMultiLevelHierarchy"/>
    <dgm:cxn modelId="{4CEAE8EE-7D6A-4826-B2DC-0E95DB571DD0}" type="presParOf" srcId="{8C0CA919-B760-4153-8193-0A0DB7323DB6}" destId="{EC124062-5768-4523-A13C-1BE46FD6031E}" srcOrd="0" destOrd="0" presId="urn:microsoft.com/office/officeart/2008/layout/HorizontalMultiLevelHierarchy"/>
    <dgm:cxn modelId="{690905B8-7E72-4A14-8B53-FEE12968A369}" type="presParOf" srcId="{8C0CA919-B760-4153-8193-0A0DB7323DB6}" destId="{779CA5D3-49CC-4A70-95A2-02F834896658}" srcOrd="1" destOrd="0" presId="urn:microsoft.com/office/officeart/2008/layout/HorizontalMultiLevelHierarchy"/>
    <dgm:cxn modelId="{14ED6B1C-4307-4880-83D4-E811154F0D8F}" type="presParOf" srcId="{779CA5D3-49CC-4A70-95A2-02F834896658}" destId="{110A68E0-8473-454D-855C-B177BF5A0F31}" srcOrd="0" destOrd="0" presId="urn:microsoft.com/office/officeart/2008/layout/HorizontalMultiLevelHierarchy"/>
    <dgm:cxn modelId="{71143F30-C7BC-4A16-ADAD-700961B3729E}" type="presParOf" srcId="{110A68E0-8473-454D-855C-B177BF5A0F31}" destId="{6D525D2F-A03F-4D90-AB20-640D3576866E}" srcOrd="0" destOrd="0" presId="urn:microsoft.com/office/officeart/2008/layout/HorizontalMultiLevelHierarchy"/>
    <dgm:cxn modelId="{612A613B-CD6D-480A-8A15-9DA5DA465A04}" type="presParOf" srcId="{779CA5D3-49CC-4A70-95A2-02F834896658}" destId="{3021D479-359D-442A-813F-8BEDF3EAC1DB}" srcOrd="1" destOrd="0" presId="urn:microsoft.com/office/officeart/2008/layout/HorizontalMultiLevelHierarchy"/>
    <dgm:cxn modelId="{F3EBA9D0-6268-4A41-AAB5-54A3F1430BEC}" type="presParOf" srcId="{3021D479-359D-442A-813F-8BEDF3EAC1DB}" destId="{B88DE425-D07D-48FD-9722-F922D5FB40D8}" srcOrd="0" destOrd="0" presId="urn:microsoft.com/office/officeart/2008/layout/HorizontalMultiLevelHierarchy"/>
    <dgm:cxn modelId="{8280D43B-F198-4633-8828-6A5DF0E9446E}" type="presParOf" srcId="{3021D479-359D-442A-813F-8BEDF3EAC1DB}" destId="{DA1F1C98-54F9-4D99-B632-00376F8B7565}" srcOrd="1" destOrd="0" presId="urn:microsoft.com/office/officeart/2008/layout/HorizontalMultiLevelHierarchy"/>
    <dgm:cxn modelId="{79C0FD24-5024-4BC9-B9ED-F88590305E20}" type="presParOf" srcId="{DA1F1C98-54F9-4D99-B632-00376F8B7565}" destId="{2781F805-764C-4B9A-B099-F4CFB051ACCC}" srcOrd="0" destOrd="0" presId="urn:microsoft.com/office/officeart/2008/layout/HorizontalMultiLevelHierarchy"/>
    <dgm:cxn modelId="{4F87483D-14D5-40E5-AD73-3B943AA6B054}" type="presParOf" srcId="{2781F805-764C-4B9A-B099-F4CFB051ACCC}" destId="{FDA6134F-E2FC-4549-9FF9-4CCAC045F435}" srcOrd="0" destOrd="0" presId="urn:microsoft.com/office/officeart/2008/layout/HorizontalMultiLevelHierarchy"/>
    <dgm:cxn modelId="{1D72B16D-59B0-4FCD-BAAB-6278E9792121}" type="presParOf" srcId="{DA1F1C98-54F9-4D99-B632-00376F8B7565}" destId="{2E3F6703-9CEB-4068-BF25-146B69337A87}" srcOrd="1" destOrd="0" presId="urn:microsoft.com/office/officeart/2008/layout/HorizontalMultiLevelHierarchy"/>
    <dgm:cxn modelId="{D5CDACCF-A730-42D1-97A1-F2ABEA71D2EC}" type="presParOf" srcId="{2E3F6703-9CEB-4068-BF25-146B69337A87}" destId="{8199A50D-0E08-4EC1-96BC-5AC7FB5DAB77}" srcOrd="0" destOrd="0" presId="urn:microsoft.com/office/officeart/2008/layout/HorizontalMultiLevelHierarchy"/>
    <dgm:cxn modelId="{6725DB18-921E-4851-82AE-90F2CA0DE431}" type="presParOf" srcId="{2E3F6703-9CEB-4068-BF25-146B69337A87}" destId="{E5C39F06-A6BB-49E8-83B3-A64B9A0256A9}" srcOrd="1" destOrd="0" presId="urn:microsoft.com/office/officeart/2008/layout/HorizontalMultiLevelHierarchy"/>
    <dgm:cxn modelId="{58806746-9142-45C8-8F26-FBBBEA71A9A6}" type="presParOf" srcId="{E5C39F06-A6BB-49E8-83B3-A64B9A0256A9}" destId="{2AE63239-A15A-4E63-AB48-E48BAB47ECF6}" srcOrd="0" destOrd="0" presId="urn:microsoft.com/office/officeart/2008/layout/HorizontalMultiLevelHierarchy"/>
    <dgm:cxn modelId="{348D5873-684E-4EBF-BF52-AA5E91404BCE}" type="presParOf" srcId="{2AE63239-A15A-4E63-AB48-E48BAB47ECF6}" destId="{409758F9-71A6-4950-AF4F-1588F77631C0}" srcOrd="0" destOrd="0" presId="urn:microsoft.com/office/officeart/2008/layout/HorizontalMultiLevelHierarchy"/>
    <dgm:cxn modelId="{559038C5-5084-464B-81F8-08AECA92644B}" type="presParOf" srcId="{E5C39F06-A6BB-49E8-83B3-A64B9A0256A9}" destId="{7926520F-C168-45CD-8527-9E5E411D206E}" srcOrd="1" destOrd="0" presId="urn:microsoft.com/office/officeart/2008/layout/HorizontalMultiLevelHierarchy"/>
    <dgm:cxn modelId="{E329CE89-11F2-40B3-ABE0-87906128E40A}" type="presParOf" srcId="{7926520F-C168-45CD-8527-9E5E411D206E}" destId="{9E1034E7-D133-416C-9CD8-8F9A303D68D6}" srcOrd="0" destOrd="0" presId="urn:microsoft.com/office/officeart/2008/layout/HorizontalMultiLevelHierarchy"/>
    <dgm:cxn modelId="{CF096A3A-C3D3-4EC3-A9FF-F9989748EB06}" type="presParOf" srcId="{7926520F-C168-45CD-8527-9E5E411D206E}" destId="{69ED8D93-75FE-4BFE-ABA4-C1B4629A2992}" srcOrd="1" destOrd="0" presId="urn:microsoft.com/office/officeart/2008/layout/HorizontalMultiLevelHierarchy"/>
    <dgm:cxn modelId="{FFC86EBC-EA41-4BD2-9F7F-77AE1320707B}" type="presParOf" srcId="{E5C39F06-A6BB-49E8-83B3-A64B9A0256A9}" destId="{4B2D1477-08CF-4265-B4C3-8B9109D846B6}" srcOrd="2" destOrd="0" presId="urn:microsoft.com/office/officeart/2008/layout/HorizontalMultiLevelHierarchy"/>
    <dgm:cxn modelId="{DAE6F688-10AF-43EA-AA47-7034FD903A45}" type="presParOf" srcId="{4B2D1477-08CF-4265-B4C3-8B9109D846B6}" destId="{1EAA5476-8362-40D2-91DC-A44AF484AEFD}" srcOrd="0" destOrd="0" presId="urn:microsoft.com/office/officeart/2008/layout/HorizontalMultiLevelHierarchy"/>
    <dgm:cxn modelId="{667037B7-AE71-4414-B051-E24AAE33D5F1}" type="presParOf" srcId="{E5C39F06-A6BB-49E8-83B3-A64B9A0256A9}" destId="{7CC13BE3-1AA2-43E7-8697-6CAA904F82A3}" srcOrd="3" destOrd="0" presId="urn:microsoft.com/office/officeart/2008/layout/HorizontalMultiLevelHierarchy"/>
    <dgm:cxn modelId="{49FF07FC-EB9D-4A28-8368-3860A50E2446}" type="presParOf" srcId="{7CC13BE3-1AA2-43E7-8697-6CAA904F82A3}" destId="{4275492E-5945-4F8C-9F5E-3865F45D1594}" srcOrd="0" destOrd="0" presId="urn:microsoft.com/office/officeart/2008/layout/HorizontalMultiLevelHierarchy"/>
    <dgm:cxn modelId="{B2781DB4-AAAE-4BDF-9D88-39ED3431534C}" type="presParOf" srcId="{7CC13BE3-1AA2-43E7-8697-6CAA904F82A3}" destId="{D5D1C23F-859C-4FD8-8ECE-E0CB4FBAFA05}" srcOrd="1" destOrd="0" presId="urn:microsoft.com/office/officeart/2008/layout/HorizontalMultiLevelHierarchy"/>
    <dgm:cxn modelId="{2226E313-9338-474B-8F46-AFA318219418}" type="presParOf" srcId="{E5C39F06-A6BB-49E8-83B3-A64B9A0256A9}" destId="{BC76A41C-299E-4C81-804B-8712F4A45DC3}" srcOrd="4" destOrd="0" presId="urn:microsoft.com/office/officeart/2008/layout/HorizontalMultiLevelHierarchy"/>
    <dgm:cxn modelId="{3BF8606A-5DF0-4520-A089-D1AF602C0DA8}" type="presParOf" srcId="{BC76A41C-299E-4C81-804B-8712F4A45DC3}" destId="{42B613C1-0358-4600-8F9B-956DF1D0229E}" srcOrd="0" destOrd="0" presId="urn:microsoft.com/office/officeart/2008/layout/HorizontalMultiLevelHierarchy"/>
    <dgm:cxn modelId="{3F427852-7047-4669-BC44-1A80778DD960}" type="presParOf" srcId="{E5C39F06-A6BB-49E8-83B3-A64B9A0256A9}" destId="{EB4A8CA5-7658-450F-8B21-9477BB7E967D}" srcOrd="5" destOrd="0" presId="urn:microsoft.com/office/officeart/2008/layout/HorizontalMultiLevelHierarchy"/>
    <dgm:cxn modelId="{3CB1CD5F-E4E6-406A-8EDD-B8929C4969B3}" type="presParOf" srcId="{EB4A8CA5-7658-450F-8B21-9477BB7E967D}" destId="{7834292C-1BF3-47FC-9937-A1D93B4A67BA}" srcOrd="0" destOrd="0" presId="urn:microsoft.com/office/officeart/2008/layout/HorizontalMultiLevelHierarchy"/>
    <dgm:cxn modelId="{78B477E7-B3D0-43B5-957D-B39EB5F0E487}" type="presParOf" srcId="{EB4A8CA5-7658-450F-8B21-9477BB7E967D}" destId="{1542500B-B177-492F-BB2F-8845BBD6A7D1}" srcOrd="1" destOrd="0" presId="urn:microsoft.com/office/officeart/2008/layout/HorizontalMultiLevelHierarchy"/>
    <dgm:cxn modelId="{F6A41CB6-0160-4A04-9DF7-07E3F36BF35D}" type="presParOf" srcId="{779CA5D3-49CC-4A70-95A2-02F834896658}" destId="{DE745B48-1C5B-430B-8EE2-ADB4D2516704}" srcOrd="2" destOrd="0" presId="urn:microsoft.com/office/officeart/2008/layout/HorizontalMultiLevelHierarchy"/>
    <dgm:cxn modelId="{F2CC686F-1832-42E2-B95C-E7ADBE4C696F}" type="presParOf" srcId="{DE745B48-1C5B-430B-8EE2-ADB4D2516704}" destId="{DFD996CC-814F-443F-BC40-F2E2034120C6}" srcOrd="0" destOrd="0" presId="urn:microsoft.com/office/officeart/2008/layout/HorizontalMultiLevelHierarchy"/>
    <dgm:cxn modelId="{93956790-CE6E-4239-BD2C-B3AB76CC444E}" type="presParOf" srcId="{779CA5D3-49CC-4A70-95A2-02F834896658}" destId="{151B7D71-0105-4D16-BEED-E0020A1BC156}" srcOrd="3" destOrd="0" presId="urn:microsoft.com/office/officeart/2008/layout/HorizontalMultiLevelHierarchy"/>
    <dgm:cxn modelId="{946F1BB7-E5AD-4AE5-949E-2A8949E2228E}" type="presParOf" srcId="{151B7D71-0105-4D16-BEED-E0020A1BC156}" destId="{2117B724-96BD-45B7-843F-7029F63D8226}" srcOrd="0" destOrd="0" presId="urn:microsoft.com/office/officeart/2008/layout/HorizontalMultiLevelHierarchy"/>
    <dgm:cxn modelId="{0A97D4C8-D426-49C6-8BE6-F671D836B633}" type="presParOf" srcId="{151B7D71-0105-4D16-BEED-E0020A1BC156}" destId="{D71C88E8-F422-419E-BAB7-F0777F497853}" srcOrd="1" destOrd="0" presId="urn:microsoft.com/office/officeart/2008/layout/HorizontalMultiLevelHierarchy"/>
    <dgm:cxn modelId="{AA57242D-29C1-4AFF-BFB3-098880FF4B33}" type="presParOf" srcId="{D71C88E8-F422-419E-BAB7-F0777F497853}" destId="{EFE01C34-C8B5-442E-92E4-266C2D976D4C}" srcOrd="0" destOrd="0" presId="urn:microsoft.com/office/officeart/2008/layout/HorizontalMultiLevelHierarchy"/>
    <dgm:cxn modelId="{B2318CF4-8F81-4DB0-B958-8F8DAEBA7C8F}" type="presParOf" srcId="{EFE01C34-C8B5-442E-92E4-266C2D976D4C}" destId="{1E3CA323-9381-4278-8755-A30F208006A4}" srcOrd="0" destOrd="0" presId="urn:microsoft.com/office/officeart/2008/layout/HorizontalMultiLevelHierarchy"/>
    <dgm:cxn modelId="{9C755752-32B2-42E2-A48D-8DCBF33D35BD}" type="presParOf" srcId="{D71C88E8-F422-419E-BAB7-F0777F497853}" destId="{B6A26692-29F5-4B9E-85E6-4F18B2A6A15D}" srcOrd="1" destOrd="0" presId="urn:microsoft.com/office/officeart/2008/layout/HorizontalMultiLevelHierarchy"/>
    <dgm:cxn modelId="{900A8D60-D616-450E-AB7C-CD5A7BE03D71}" type="presParOf" srcId="{B6A26692-29F5-4B9E-85E6-4F18B2A6A15D}" destId="{DE2B606B-6BE3-4D68-ABFA-4CE68E8514C5}" srcOrd="0" destOrd="0" presId="urn:microsoft.com/office/officeart/2008/layout/HorizontalMultiLevelHierarchy"/>
    <dgm:cxn modelId="{F3362F03-2E09-41CF-8C34-BA4D6E092568}" type="presParOf" srcId="{B6A26692-29F5-4B9E-85E6-4F18B2A6A15D}" destId="{984FF222-396E-4E09-BE17-5817B51A344A}" srcOrd="1" destOrd="0" presId="urn:microsoft.com/office/officeart/2008/layout/HorizontalMultiLevelHierarchy"/>
    <dgm:cxn modelId="{69378991-3182-4285-8BDD-F664C2A1DB6D}" type="presParOf" srcId="{D71C88E8-F422-419E-BAB7-F0777F497853}" destId="{4D38F8E8-0451-460B-8AA5-7C99ECD83674}" srcOrd="2" destOrd="0" presId="urn:microsoft.com/office/officeart/2008/layout/HorizontalMultiLevelHierarchy"/>
    <dgm:cxn modelId="{3D869079-0AE3-44FA-8641-7A18BAA8FA83}" type="presParOf" srcId="{4D38F8E8-0451-460B-8AA5-7C99ECD83674}" destId="{49E15149-5F48-4C36-838F-F9BC235644DF}" srcOrd="0" destOrd="0" presId="urn:microsoft.com/office/officeart/2008/layout/HorizontalMultiLevelHierarchy"/>
    <dgm:cxn modelId="{73FA31AB-2D8A-4E76-927B-C9CADFB59DB2}" type="presParOf" srcId="{D71C88E8-F422-419E-BAB7-F0777F497853}" destId="{293C286D-D0A0-4F6E-A269-EA866DCC7245}" srcOrd="3" destOrd="0" presId="urn:microsoft.com/office/officeart/2008/layout/HorizontalMultiLevelHierarchy"/>
    <dgm:cxn modelId="{DBF668F5-717C-4A22-B6B3-678D36F83FA7}" type="presParOf" srcId="{293C286D-D0A0-4F6E-A269-EA866DCC7245}" destId="{48E98F64-1172-4DB8-ACF1-5D1ADE12CEDB}" srcOrd="0" destOrd="0" presId="urn:microsoft.com/office/officeart/2008/layout/HorizontalMultiLevelHierarchy"/>
    <dgm:cxn modelId="{1D197DDB-B6F4-4ECE-B583-BCF1F2DBD50F}" type="presParOf" srcId="{293C286D-D0A0-4F6E-A269-EA866DCC7245}" destId="{2A379611-E8C1-4430-8D69-E2D63B833A04}" srcOrd="1" destOrd="0" presId="urn:microsoft.com/office/officeart/2008/layout/HorizontalMultiLevelHierarchy"/>
    <dgm:cxn modelId="{C0FF8957-0858-496C-8FFB-BDEED474DA60}" type="presParOf" srcId="{2A379611-E8C1-4430-8D69-E2D63B833A04}" destId="{9F480B02-D4C6-4724-AD14-F8CA2198E8C2}" srcOrd="0" destOrd="0" presId="urn:microsoft.com/office/officeart/2008/layout/HorizontalMultiLevelHierarchy"/>
    <dgm:cxn modelId="{B800A8B4-BFD2-43DC-9AA4-B5AD235B5741}" type="presParOf" srcId="{9F480B02-D4C6-4724-AD14-F8CA2198E8C2}" destId="{76E25291-1D05-44B5-BE3B-CC7722FC6A5B}" srcOrd="0" destOrd="0" presId="urn:microsoft.com/office/officeart/2008/layout/HorizontalMultiLevelHierarchy"/>
    <dgm:cxn modelId="{A402EDEF-484C-4E55-8FAB-B798C43D643E}" type="presParOf" srcId="{2A379611-E8C1-4430-8D69-E2D63B833A04}" destId="{B6906C89-B8E0-489F-A80D-12F6CA10A567}" srcOrd="1" destOrd="0" presId="urn:microsoft.com/office/officeart/2008/layout/HorizontalMultiLevelHierarchy"/>
    <dgm:cxn modelId="{64F1223C-F90D-42EF-B154-6031534728D3}" type="presParOf" srcId="{B6906C89-B8E0-489F-A80D-12F6CA10A567}" destId="{9DA06E26-63F3-4A05-8EBE-15EC46F4BD3B}" srcOrd="0" destOrd="0" presId="urn:microsoft.com/office/officeart/2008/layout/HorizontalMultiLevelHierarchy"/>
    <dgm:cxn modelId="{823D15DC-504D-48C6-B78C-34CC5B539A52}" type="presParOf" srcId="{B6906C89-B8E0-489F-A80D-12F6CA10A567}" destId="{DB33B4DB-E464-46EE-9599-DA5CC73B3F3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2B18F6-BA0E-494E-9ABE-54E2A787D68F}" type="doc">
      <dgm:prSet loTypeId="urn:microsoft.com/office/officeart/2008/layout/HorizontalMultiLevelHierarchy" loCatId="hierarchy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AF01FF45-6348-4DFF-A097-9E0C54007E81}">
      <dgm:prSet phldrT="[Text]"/>
      <dgm:spPr/>
      <dgm:t>
        <a:bodyPr/>
        <a:lstStyle/>
        <a:p>
          <a:r>
            <a:rPr lang="en-US" dirty="0"/>
            <a:t>Markov Chain</a:t>
          </a:r>
          <a:br>
            <a:rPr lang="en-US" dirty="0"/>
          </a:br>
          <a:endParaRPr lang="en-US" dirty="0"/>
        </a:p>
      </dgm:t>
    </dgm:pt>
    <dgm:pt modelId="{ECB7AEBF-922B-463E-B0E4-F041A2495DEA}" type="parTrans" cxnId="{C9613B19-5602-4F9F-83BC-8CF90E937F3A}">
      <dgm:prSet/>
      <dgm:spPr/>
      <dgm:t>
        <a:bodyPr/>
        <a:lstStyle/>
        <a:p>
          <a:endParaRPr lang="en-US"/>
        </a:p>
      </dgm:t>
    </dgm:pt>
    <dgm:pt modelId="{20C5551B-EC05-46A3-95DB-F5A9BE25F442}" type="sibTrans" cxnId="{C9613B19-5602-4F9F-83BC-8CF90E937F3A}">
      <dgm:prSet/>
      <dgm:spPr/>
      <dgm:t>
        <a:bodyPr/>
        <a:lstStyle/>
        <a:p>
          <a:endParaRPr lang="en-US"/>
        </a:p>
      </dgm:t>
    </dgm:pt>
    <dgm:pt modelId="{BFBC97C7-0F03-4565-9158-FBB91717A2B6}">
      <dgm:prSet phldrT="[Text]"/>
      <dgm:spPr/>
      <dgm:t>
        <a:bodyPr/>
        <a:lstStyle/>
        <a:p>
          <a:r>
            <a:rPr lang="en-US" dirty="0"/>
            <a:t>Discrete-Time(DTMC)</a:t>
          </a:r>
          <a:br>
            <a:rPr lang="en-US" dirty="0"/>
          </a:br>
          <a:endParaRPr lang="en-US" dirty="0"/>
        </a:p>
      </dgm:t>
    </dgm:pt>
    <dgm:pt modelId="{07E37E9E-4F0F-4832-B984-80C5F1272EE6}" type="parTrans" cxnId="{B6034178-6BF2-4B63-BBC0-ECD98A3D54B3}">
      <dgm:prSet/>
      <dgm:spPr/>
      <dgm:t>
        <a:bodyPr/>
        <a:lstStyle/>
        <a:p>
          <a:endParaRPr lang="en-US"/>
        </a:p>
      </dgm:t>
    </dgm:pt>
    <dgm:pt modelId="{19CE7505-2D2D-4396-9793-951E2EFB80F7}" type="sibTrans" cxnId="{B6034178-6BF2-4B63-BBC0-ECD98A3D54B3}">
      <dgm:prSet/>
      <dgm:spPr/>
      <dgm:t>
        <a:bodyPr/>
        <a:lstStyle/>
        <a:p>
          <a:endParaRPr lang="en-US"/>
        </a:p>
      </dgm:t>
    </dgm:pt>
    <dgm:pt modelId="{8870A86E-AE45-4C26-8AC9-32FA7050A4C7}">
      <dgm:prSet phldrT="[Text]"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B0D52759-0875-470D-AC34-3B4CD7CAB0E0}" type="parTrans" cxnId="{83977DF4-C867-44B4-A849-6874C3E2807A}">
      <dgm:prSet/>
      <dgm:spPr/>
      <dgm:t>
        <a:bodyPr/>
        <a:lstStyle/>
        <a:p>
          <a:endParaRPr lang="en-US"/>
        </a:p>
      </dgm:t>
    </dgm:pt>
    <dgm:pt modelId="{59185EA2-0AB3-4975-9951-6686A54260D5}" type="sibTrans" cxnId="{83977DF4-C867-44B4-A849-6874C3E2807A}">
      <dgm:prSet/>
      <dgm:spPr/>
      <dgm:t>
        <a:bodyPr/>
        <a:lstStyle/>
        <a:p>
          <a:endParaRPr lang="en-US"/>
        </a:p>
      </dgm:t>
    </dgm:pt>
    <dgm:pt modelId="{4DB08FAD-9D5E-4FD0-8719-77853034C36D}">
      <dgm:prSet phldrT="[Text]"/>
      <dgm:spPr/>
      <dgm:t>
        <a:bodyPr/>
        <a:lstStyle/>
        <a:p>
          <a:r>
            <a:rPr lang="en-US" dirty="0"/>
            <a:t>Continuous-Time(CTMC)</a:t>
          </a:r>
        </a:p>
      </dgm:t>
    </dgm:pt>
    <dgm:pt modelId="{DD58CD62-B4C9-4D89-B564-9025600960D8}" type="parTrans" cxnId="{2D0BAA54-BF81-4C01-B1D5-A2C6503B9090}">
      <dgm:prSet/>
      <dgm:spPr/>
      <dgm:t>
        <a:bodyPr/>
        <a:lstStyle/>
        <a:p>
          <a:endParaRPr lang="en-US"/>
        </a:p>
      </dgm:t>
    </dgm:pt>
    <dgm:pt modelId="{79AD6B18-7E69-4C38-9E52-43026C436087}" type="sibTrans" cxnId="{2D0BAA54-BF81-4C01-B1D5-A2C6503B9090}">
      <dgm:prSet/>
      <dgm:spPr/>
      <dgm:t>
        <a:bodyPr/>
        <a:lstStyle/>
        <a:p>
          <a:endParaRPr lang="en-US"/>
        </a:p>
      </dgm:t>
    </dgm:pt>
    <dgm:pt modelId="{70934EB4-A246-4519-921C-4B80BD742CC5}">
      <dgm:prSet phldrT="[Text]"/>
      <dgm:spPr>
        <a:blipFill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9390E31E-DC54-431A-BEA3-CE4403BBF424}" type="parTrans" cxnId="{CF8C874D-9F0E-4634-B1EF-A0193697D38D}">
      <dgm:prSet/>
      <dgm:spPr/>
      <dgm:t>
        <a:bodyPr/>
        <a:lstStyle/>
        <a:p>
          <a:endParaRPr lang="en-US"/>
        </a:p>
      </dgm:t>
    </dgm:pt>
    <dgm:pt modelId="{5BD67E3B-C61A-47FB-AFAA-D32A19AAF354}" type="sibTrans" cxnId="{CF8C874D-9F0E-4634-B1EF-A0193697D38D}">
      <dgm:prSet/>
      <dgm:spPr/>
      <dgm:t>
        <a:bodyPr/>
        <a:lstStyle/>
        <a:p>
          <a:endParaRPr lang="en-US"/>
        </a:p>
      </dgm:t>
    </dgm:pt>
    <dgm:pt modelId="{D0C76AE8-ACAE-45ED-9A80-62B00E6A0E82}">
      <dgm:prSet phldrT="[Text]"/>
      <dgm:spPr>
        <a:blipFill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2F3CCA37-A5D3-49CA-B3A1-C2ACDF3832BF}" type="parTrans" cxnId="{F5BE1AEB-CF9B-451A-9F6C-1E9587435B7F}">
      <dgm:prSet/>
      <dgm:spPr/>
      <dgm:t>
        <a:bodyPr/>
        <a:lstStyle/>
        <a:p>
          <a:endParaRPr lang="en-US"/>
        </a:p>
      </dgm:t>
    </dgm:pt>
    <dgm:pt modelId="{391B2001-7D91-4887-B565-807FC390B59C}" type="sibTrans" cxnId="{F5BE1AEB-CF9B-451A-9F6C-1E9587435B7F}">
      <dgm:prSet/>
      <dgm:spPr/>
      <dgm:t>
        <a:bodyPr/>
        <a:lstStyle/>
        <a:p>
          <a:endParaRPr lang="en-US"/>
        </a:p>
      </dgm:t>
    </dgm:pt>
    <dgm:pt modelId="{33B33A60-A94A-4487-8B39-3BF078D409F9}">
      <dgm:prSet phldrT="[Text]"/>
      <dgm:spPr>
        <a:blipFill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9F94E93D-21B7-4181-8A86-0AF3BDBF0E8C}" type="parTrans" cxnId="{A0675999-0992-478E-95E2-E6C335C7AD29}">
      <dgm:prSet/>
      <dgm:spPr/>
      <dgm:t>
        <a:bodyPr/>
        <a:lstStyle/>
        <a:p>
          <a:endParaRPr lang="en-US"/>
        </a:p>
      </dgm:t>
    </dgm:pt>
    <dgm:pt modelId="{44BA7610-8BFC-4BC4-B612-3CF127DEC7AC}" type="sibTrans" cxnId="{A0675999-0992-478E-95E2-E6C335C7AD29}">
      <dgm:prSet/>
      <dgm:spPr/>
      <dgm:t>
        <a:bodyPr/>
        <a:lstStyle/>
        <a:p>
          <a:endParaRPr lang="en-US"/>
        </a:p>
      </dgm:t>
    </dgm:pt>
    <dgm:pt modelId="{2AB4D084-5D3E-4CB6-ABED-82BD38D82611}">
      <dgm:prSet phldrT="[Text]"/>
      <dgm:spPr>
        <a:blipFill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5A362FD8-9783-4C55-9844-95373D660D2E}" type="sibTrans" cxnId="{8D825170-3B5A-40E9-9227-868AA3428577}">
      <dgm:prSet/>
      <dgm:spPr/>
      <dgm:t>
        <a:bodyPr/>
        <a:lstStyle/>
        <a:p>
          <a:endParaRPr lang="en-US"/>
        </a:p>
      </dgm:t>
    </dgm:pt>
    <dgm:pt modelId="{CF19CF9F-92B0-423A-AF9C-FBC6921BDC7A}" type="parTrans" cxnId="{8D825170-3B5A-40E9-9227-868AA3428577}">
      <dgm:prSet/>
      <dgm:spPr/>
      <dgm:t>
        <a:bodyPr/>
        <a:lstStyle/>
        <a:p>
          <a:endParaRPr lang="en-US"/>
        </a:p>
      </dgm:t>
    </dgm:pt>
    <dgm:pt modelId="{109CCCF9-B627-4691-85DC-8ADA45C1D636}">
      <dgm:prSet phldrT="[Text]"/>
      <dgm:spPr>
        <a:blipFill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1580EEED-C497-4E70-A7E4-08074BFD8FE5}" type="parTrans" cxnId="{287CEB1D-75A1-42A1-8E45-C008254D3593}">
      <dgm:prSet/>
      <dgm:spPr/>
      <dgm:t>
        <a:bodyPr/>
        <a:lstStyle/>
        <a:p>
          <a:endParaRPr lang="en-US"/>
        </a:p>
      </dgm:t>
    </dgm:pt>
    <dgm:pt modelId="{493BF2F7-5B2A-465E-B88F-C65E69ED99ED}" type="sibTrans" cxnId="{287CEB1D-75A1-42A1-8E45-C008254D3593}">
      <dgm:prSet/>
      <dgm:spPr/>
      <dgm:t>
        <a:bodyPr/>
        <a:lstStyle/>
        <a:p>
          <a:endParaRPr lang="en-US"/>
        </a:p>
      </dgm:t>
    </dgm:pt>
    <dgm:pt modelId="{9250F514-3EBF-4799-9C00-68EA38884F7B}">
      <dgm:prSet phldrT="[Text]"/>
      <dgm:spPr>
        <a:blipFill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1EB3E72C-DB4A-4CFE-8138-B0A59F15AD82}" type="parTrans" cxnId="{1C5E693D-67A9-4280-B334-49F2756D2DCA}">
      <dgm:prSet/>
      <dgm:spPr/>
      <dgm:t>
        <a:bodyPr/>
        <a:lstStyle/>
        <a:p>
          <a:endParaRPr lang="en-US"/>
        </a:p>
      </dgm:t>
    </dgm:pt>
    <dgm:pt modelId="{41929497-6294-4B00-807F-59009FC7B461}" type="sibTrans" cxnId="{1C5E693D-67A9-4280-B334-49F2756D2DCA}">
      <dgm:prSet/>
      <dgm:spPr/>
      <dgm:t>
        <a:bodyPr/>
        <a:lstStyle/>
        <a:p>
          <a:endParaRPr lang="en-US"/>
        </a:p>
      </dgm:t>
    </dgm:pt>
    <dgm:pt modelId="{0BF53475-2115-4968-ACB7-F0D994CF4CA3}" type="pres">
      <dgm:prSet presAssocID="{2E2B18F6-BA0E-494E-9ABE-54E2A787D68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C0CA919-B760-4153-8193-0A0DB7323DB6}" type="pres">
      <dgm:prSet presAssocID="{AF01FF45-6348-4DFF-A097-9E0C54007E81}" presName="root1" presStyleCnt="0"/>
      <dgm:spPr/>
    </dgm:pt>
    <dgm:pt modelId="{EC124062-5768-4523-A13C-1BE46FD6031E}" type="pres">
      <dgm:prSet presAssocID="{AF01FF45-6348-4DFF-A097-9E0C54007E81}" presName="LevelOneTextNode" presStyleLbl="node0" presStyleIdx="0" presStyleCnt="1">
        <dgm:presLayoutVars>
          <dgm:chPref val="3"/>
        </dgm:presLayoutVars>
      </dgm:prSet>
      <dgm:spPr/>
    </dgm:pt>
    <dgm:pt modelId="{779CA5D3-49CC-4A70-95A2-02F834896658}" type="pres">
      <dgm:prSet presAssocID="{AF01FF45-6348-4DFF-A097-9E0C54007E81}" presName="level2hierChild" presStyleCnt="0"/>
      <dgm:spPr/>
    </dgm:pt>
    <dgm:pt modelId="{110A68E0-8473-454D-855C-B177BF5A0F31}" type="pres">
      <dgm:prSet presAssocID="{07E37E9E-4F0F-4832-B984-80C5F1272EE6}" presName="conn2-1" presStyleLbl="parChTrans1D2" presStyleIdx="0" presStyleCnt="2"/>
      <dgm:spPr/>
    </dgm:pt>
    <dgm:pt modelId="{6D525D2F-A03F-4D90-AB20-640D3576866E}" type="pres">
      <dgm:prSet presAssocID="{07E37E9E-4F0F-4832-B984-80C5F1272EE6}" presName="connTx" presStyleLbl="parChTrans1D2" presStyleIdx="0" presStyleCnt="2"/>
      <dgm:spPr/>
    </dgm:pt>
    <dgm:pt modelId="{3021D479-359D-442A-813F-8BEDF3EAC1DB}" type="pres">
      <dgm:prSet presAssocID="{BFBC97C7-0F03-4565-9158-FBB91717A2B6}" presName="root2" presStyleCnt="0"/>
      <dgm:spPr/>
    </dgm:pt>
    <dgm:pt modelId="{B88DE425-D07D-48FD-9722-F922D5FB40D8}" type="pres">
      <dgm:prSet presAssocID="{BFBC97C7-0F03-4565-9158-FBB91717A2B6}" presName="LevelTwoTextNode" presStyleLbl="node2" presStyleIdx="0" presStyleCnt="2">
        <dgm:presLayoutVars>
          <dgm:chPref val="3"/>
        </dgm:presLayoutVars>
      </dgm:prSet>
      <dgm:spPr/>
    </dgm:pt>
    <dgm:pt modelId="{DA1F1C98-54F9-4D99-B632-00376F8B7565}" type="pres">
      <dgm:prSet presAssocID="{BFBC97C7-0F03-4565-9158-FBB91717A2B6}" presName="level3hierChild" presStyleCnt="0"/>
      <dgm:spPr/>
    </dgm:pt>
    <dgm:pt modelId="{2781F805-764C-4B9A-B099-F4CFB051ACCC}" type="pres">
      <dgm:prSet presAssocID="{B0D52759-0875-470D-AC34-3B4CD7CAB0E0}" presName="conn2-1" presStyleLbl="parChTrans1D3" presStyleIdx="0" presStyleCnt="3"/>
      <dgm:spPr/>
    </dgm:pt>
    <dgm:pt modelId="{FDA6134F-E2FC-4549-9FF9-4CCAC045F435}" type="pres">
      <dgm:prSet presAssocID="{B0D52759-0875-470D-AC34-3B4CD7CAB0E0}" presName="connTx" presStyleLbl="parChTrans1D3" presStyleIdx="0" presStyleCnt="3"/>
      <dgm:spPr/>
    </dgm:pt>
    <dgm:pt modelId="{2E3F6703-9CEB-4068-BF25-146B69337A87}" type="pres">
      <dgm:prSet presAssocID="{8870A86E-AE45-4C26-8AC9-32FA7050A4C7}" presName="root2" presStyleCnt="0"/>
      <dgm:spPr/>
    </dgm:pt>
    <dgm:pt modelId="{8199A50D-0E08-4EC1-96BC-5AC7FB5DAB77}" type="pres">
      <dgm:prSet presAssocID="{8870A86E-AE45-4C26-8AC9-32FA7050A4C7}" presName="LevelTwoTextNode" presStyleLbl="node3" presStyleIdx="0" presStyleCnt="3">
        <dgm:presLayoutVars>
          <dgm:chPref val="3"/>
        </dgm:presLayoutVars>
      </dgm:prSet>
      <dgm:spPr/>
    </dgm:pt>
    <dgm:pt modelId="{E5C39F06-A6BB-49E8-83B3-A64B9A0256A9}" type="pres">
      <dgm:prSet presAssocID="{8870A86E-AE45-4C26-8AC9-32FA7050A4C7}" presName="level3hierChild" presStyleCnt="0"/>
      <dgm:spPr/>
    </dgm:pt>
    <dgm:pt modelId="{2AE63239-A15A-4E63-AB48-E48BAB47ECF6}" type="pres">
      <dgm:prSet presAssocID="{CF19CF9F-92B0-423A-AF9C-FBC6921BDC7A}" presName="conn2-1" presStyleLbl="parChTrans1D4" presStyleIdx="0" presStyleCnt="4"/>
      <dgm:spPr/>
    </dgm:pt>
    <dgm:pt modelId="{409758F9-71A6-4950-AF4F-1588F77631C0}" type="pres">
      <dgm:prSet presAssocID="{CF19CF9F-92B0-423A-AF9C-FBC6921BDC7A}" presName="connTx" presStyleLbl="parChTrans1D4" presStyleIdx="0" presStyleCnt="4"/>
      <dgm:spPr/>
    </dgm:pt>
    <dgm:pt modelId="{7926520F-C168-45CD-8527-9E5E411D206E}" type="pres">
      <dgm:prSet presAssocID="{2AB4D084-5D3E-4CB6-ABED-82BD38D82611}" presName="root2" presStyleCnt="0"/>
      <dgm:spPr/>
    </dgm:pt>
    <dgm:pt modelId="{9E1034E7-D133-416C-9CD8-8F9A303D68D6}" type="pres">
      <dgm:prSet presAssocID="{2AB4D084-5D3E-4CB6-ABED-82BD38D82611}" presName="LevelTwoTextNode" presStyleLbl="node4" presStyleIdx="0" presStyleCnt="4">
        <dgm:presLayoutVars>
          <dgm:chPref val="3"/>
        </dgm:presLayoutVars>
      </dgm:prSet>
      <dgm:spPr/>
    </dgm:pt>
    <dgm:pt modelId="{69ED8D93-75FE-4BFE-ABA4-C1B4629A2992}" type="pres">
      <dgm:prSet presAssocID="{2AB4D084-5D3E-4CB6-ABED-82BD38D82611}" presName="level3hierChild" presStyleCnt="0"/>
      <dgm:spPr/>
    </dgm:pt>
    <dgm:pt modelId="{4B2D1477-08CF-4265-B4C3-8B9109D846B6}" type="pres">
      <dgm:prSet presAssocID="{1580EEED-C497-4E70-A7E4-08074BFD8FE5}" presName="conn2-1" presStyleLbl="parChTrans1D4" presStyleIdx="1" presStyleCnt="4"/>
      <dgm:spPr/>
    </dgm:pt>
    <dgm:pt modelId="{1EAA5476-8362-40D2-91DC-A44AF484AEFD}" type="pres">
      <dgm:prSet presAssocID="{1580EEED-C497-4E70-A7E4-08074BFD8FE5}" presName="connTx" presStyleLbl="parChTrans1D4" presStyleIdx="1" presStyleCnt="4"/>
      <dgm:spPr/>
    </dgm:pt>
    <dgm:pt modelId="{7CC13BE3-1AA2-43E7-8697-6CAA904F82A3}" type="pres">
      <dgm:prSet presAssocID="{109CCCF9-B627-4691-85DC-8ADA45C1D636}" presName="root2" presStyleCnt="0"/>
      <dgm:spPr/>
    </dgm:pt>
    <dgm:pt modelId="{4275492E-5945-4F8C-9F5E-3865F45D1594}" type="pres">
      <dgm:prSet presAssocID="{109CCCF9-B627-4691-85DC-8ADA45C1D636}" presName="LevelTwoTextNode" presStyleLbl="node4" presStyleIdx="1" presStyleCnt="4">
        <dgm:presLayoutVars>
          <dgm:chPref val="3"/>
        </dgm:presLayoutVars>
      </dgm:prSet>
      <dgm:spPr/>
    </dgm:pt>
    <dgm:pt modelId="{D5D1C23F-859C-4FD8-8ECE-E0CB4FBAFA05}" type="pres">
      <dgm:prSet presAssocID="{109CCCF9-B627-4691-85DC-8ADA45C1D636}" presName="level3hierChild" presStyleCnt="0"/>
      <dgm:spPr/>
    </dgm:pt>
    <dgm:pt modelId="{BC76A41C-299E-4C81-804B-8712F4A45DC3}" type="pres">
      <dgm:prSet presAssocID="{1EB3E72C-DB4A-4CFE-8138-B0A59F15AD82}" presName="conn2-1" presStyleLbl="parChTrans1D4" presStyleIdx="2" presStyleCnt="4"/>
      <dgm:spPr/>
    </dgm:pt>
    <dgm:pt modelId="{42B613C1-0358-4600-8F9B-956DF1D0229E}" type="pres">
      <dgm:prSet presAssocID="{1EB3E72C-DB4A-4CFE-8138-B0A59F15AD82}" presName="connTx" presStyleLbl="parChTrans1D4" presStyleIdx="2" presStyleCnt="4"/>
      <dgm:spPr/>
    </dgm:pt>
    <dgm:pt modelId="{EB4A8CA5-7658-450F-8B21-9477BB7E967D}" type="pres">
      <dgm:prSet presAssocID="{9250F514-3EBF-4799-9C00-68EA38884F7B}" presName="root2" presStyleCnt="0"/>
      <dgm:spPr/>
    </dgm:pt>
    <dgm:pt modelId="{7834292C-1BF3-47FC-9937-A1D93B4A67BA}" type="pres">
      <dgm:prSet presAssocID="{9250F514-3EBF-4799-9C00-68EA38884F7B}" presName="LevelTwoTextNode" presStyleLbl="node4" presStyleIdx="2" presStyleCnt="4">
        <dgm:presLayoutVars>
          <dgm:chPref val="3"/>
        </dgm:presLayoutVars>
      </dgm:prSet>
      <dgm:spPr/>
    </dgm:pt>
    <dgm:pt modelId="{1542500B-B177-492F-BB2F-8845BBD6A7D1}" type="pres">
      <dgm:prSet presAssocID="{9250F514-3EBF-4799-9C00-68EA38884F7B}" presName="level3hierChild" presStyleCnt="0"/>
      <dgm:spPr/>
    </dgm:pt>
    <dgm:pt modelId="{DE745B48-1C5B-430B-8EE2-ADB4D2516704}" type="pres">
      <dgm:prSet presAssocID="{DD58CD62-B4C9-4D89-B564-9025600960D8}" presName="conn2-1" presStyleLbl="parChTrans1D2" presStyleIdx="1" presStyleCnt="2"/>
      <dgm:spPr/>
    </dgm:pt>
    <dgm:pt modelId="{DFD996CC-814F-443F-BC40-F2E2034120C6}" type="pres">
      <dgm:prSet presAssocID="{DD58CD62-B4C9-4D89-B564-9025600960D8}" presName="connTx" presStyleLbl="parChTrans1D2" presStyleIdx="1" presStyleCnt="2"/>
      <dgm:spPr/>
    </dgm:pt>
    <dgm:pt modelId="{151B7D71-0105-4D16-BEED-E0020A1BC156}" type="pres">
      <dgm:prSet presAssocID="{4DB08FAD-9D5E-4FD0-8719-77853034C36D}" presName="root2" presStyleCnt="0"/>
      <dgm:spPr/>
    </dgm:pt>
    <dgm:pt modelId="{2117B724-96BD-45B7-843F-7029F63D8226}" type="pres">
      <dgm:prSet presAssocID="{4DB08FAD-9D5E-4FD0-8719-77853034C36D}" presName="LevelTwoTextNode" presStyleLbl="node2" presStyleIdx="1" presStyleCnt="2">
        <dgm:presLayoutVars>
          <dgm:chPref val="3"/>
        </dgm:presLayoutVars>
      </dgm:prSet>
      <dgm:spPr/>
    </dgm:pt>
    <dgm:pt modelId="{D71C88E8-F422-419E-BAB7-F0777F497853}" type="pres">
      <dgm:prSet presAssocID="{4DB08FAD-9D5E-4FD0-8719-77853034C36D}" presName="level3hierChild" presStyleCnt="0"/>
      <dgm:spPr/>
    </dgm:pt>
    <dgm:pt modelId="{EFE01C34-C8B5-442E-92E4-266C2D976D4C}" type="pres">
      <dgm:prSet presAssocID="{9390E31E-DC54-431A-BEA3-CE4403BBF424}" presName="conn2-1" presStyleLbl="parChTrans1D3" presStyleIdx="1" presStyleCnt="3"/>
      <dgm:spPr/>
    </dgm:pt>
    <dgm:pt modelId="{1E3CA323-9381-4278-8755-A30F208006A4}" type="pres">
      <dgm:prSet presAssocID="{9390E31E-DC54-431A-BEA3-CE4403BBF424}" presName="connTx" presStyleLbl="parChTrans1D3" presStyleIdx="1" presStyleCnt="3"/>
      <dgm:spPr/>
    </dgm:pt>
    <dgm:pt modelId="{B6A26692-29F5-4B9E-85E6-4F18B2A6A15D}" type="pres">
      <dgm:prSet presAssocID="{70934EB4-A246-4519-921C-4B80BD742CC5}" presName="root2" presStyleCnt="0"/>
      <dgm:spPr/>
    </dgm:pt>
    <dgm:pt modelId="{DE2B606B-6BE3-4D68-ABFA-4CE68E8514C5}" type="pres">
      <dgm:prSet presAssocID="{70934EB4-A246-4519-921C-4B80BD742CC5}" presName="LevelTwoTextNode" presStyleLbl="node3" presStyleIdx="1" presStyleCnt="3">
        <dgm:presLayoutVars>
          <dgm:chPref val="3"/>
        </dgm:presLayoutVars>
      </dgm:prSet>
      <dgm:spPr/>
    </dgm:pt>
    <dgm:pt modelId="{984FF222-396E-4E09-BE17-5817B51A344A}" type="pres">
      <dgm:prSet presAssocID="{70934EB4-A246-4519-921C-4B80BD742CC5}" presName="level3hierChild" presStyleCnt="0"/>
      <dgm:spPr/>
    </dgm:pt>
    <dgm:pt modelId="{4D38F8E8-0451-460B-8AA5-7C99ECD83674}" type="pres">
      <dgm:prSet presAssocID="{2F3CCA37-A5D3-49CA-B3A1-C2ACDF3832BF}" presName="conn2-1" presStyleLbl="parChTrans1D3" presStyleIdx="2" presStyleCnt="3"/>
      <dgm:spPr/>
    </dgm:pt>
    <dgm:pt modelId="{49E15149-5F48-4C36-838F-F9BC235644DF}" type="pres">
      <dgm:prSet presAssocID="{2F3CCA37-A5D3-49CA-B3A1-C2ACDF3832BF}" presName="connTx" presStyleLbl="parChTrans1D3" presStyleIdx="2" presStyleCnt="3"/>
      <dgm:spPr/>
    </dgm:pt>
    <dgm:pt modelId="{293C286D-D0A0-4F6E-A269-EA866DCC7245}" type="pres">
      <dgm:prSet presAssocID="{D0C76AE8-ACAE-45ED-9A80-62B00E6A0E82}" presName="root2" presStyleCnt="0"/>
      <dgm:spPr/>
    </dgm:pt>
    <dgm:pt modelId="{48E98F64-1172-4DB8-ACF1-5D1ADE12CEDB}" type="pres">
      <dgm:prSet presAssocID="{D0C76AE8-ACAE-45ED-9A80-62B00E6A0E82}" presName="LevelTwoTextNode" presStyleLbl="node3" presStyleIdx="2" presStyleCnt="3">
        <dgm:presLayoutVars>
          <dgm:chPref val="3"/>
        </dgm:presLayoutVars>
      </dgm:prSet>
      <dgm:spPr/>
    </dgm:pt>
    <dgm:pt modelId="{2A379611-E8C1-4430-8D69-E2D63B833A04}" type="pres">
      <dgm:prSet presAssocID="{D0C76AE8-ACAE-45ED-9A80-62B00E6A0E82}" presName="level3hierChild" presStyleCnt="0"/>
      <dgm:spPr/>
    </dgm:pt>
    <dgm:pt modelId="{9F480B02-D4C6-4724-AD14-F8CA2198E8C2}" type="pres">
      <dgm:prSet presAssocID="{9F94E93D-21B7-4181-8A86-0AF3BDBF0E8C}" presName="conn2-1" presStyleLbl="parChTrans1D4" presStyleIdx="3" presStyleCnt="4"/>
      <dgm:spPr/>
    </dgm:pt>
    <dgm:pt modelId="{76E25291-1D05-44B5-BE3B-CC7722FC6A5B}" type="pres">
      <dgm:prSet presAssocID="{9F94E93D-21B7-4181-8A86-0AF3BDBF0E8C}" presName="connTx" presStyleLbl="parChTrans1D4" presStyleIdx="3" presStyleCnt="4"/>
      <dgm:spPr/>
    </dgm:pt>
    <dgm:pt modelId="{B6906C89-B8E0-489F-A80D-12F6CA10A567}" type="pres">
      <dgm:prSet presAssocID="{33B33A60-A94A-4487-8B39-3BF078D409F9}" presName="root2" presStyleCnt="0"/>
      <dgm:spPr/>
    </dgm:pt>
    <dgm:pt modelId="{9DA06E26-63F3-4A05-8EBE-15EC46F4BD3B}" type="pres">
      <dgm:prSet presAssocID="{33B33A60-A94A-4487-8B39-3BF078D409F9}" presName="LevelTwoTextNode" presStyleLbl="node4" presStyleIdx="3" presStyleCnt="4">
        <dgm:presLayoutVars>
          <dgm:chPref val="3"/>
        </dgm:presLayoutVars>
      </dgm:prSet>
      <dgm:spPr/>
    </dgm:pt>
    <dgm:pt modelId="{DB33B4DB-E464-46EE-9599-DA5CC73B3F36}" type="pres">
      <dgm:prSet presAssocID="{33B33A60-A94A-4487-8B39-3BF078D409F9}" presName="level3hierChild" presStyleCnt="0"/>
      <dgm:spPr/>
    </dgm:pt>
  </dgm:ptLst>
  <dgm:cxnLst>
    <dgm:cxn modelId="{24D63000-A8D5-4709-92F3-F9FA67B0F09A}" type="presOf" srcId="{8870A86E-AE45-4C26-8AC9-32FA7050A4C7}" destId="{8199A50D-0E08-4EC1-96BC-5AC7FB5DAB77}" srcOrd="0" destOrd="0" presId="urn:microsoft.com/office/officeart/2008/layout/HorizontalMultiLevelHierarchy"/>
    <dgm:cxn modelId="{73043601-E93D-47CF-A741-CC0A8CBA3D74}" type="presOf" srcId="{CF19CF9F-92B0-423A-AF9C-FBC6921BDC7A}" destId="{2AE63239-A15A-4E63-AB48-E48BAB47ECF6}" srcOrd="0" destOrd="0" presId="urn:microsoft.com/office/officeart/2008/layout/HorizontalMultiLevelHierarchy"/>
    <dgm:cxn modelId="{E76C7E01-D645-40D9-8909-8306CE6AEB28}" type="presOf" srcId="{9390E31E-DC54-431A-BEA3-CE4403BBF424}" destId="{1E3CA323-9381-4278-8755-A30F208006A4}" srcOrd="1" destOrd="0" presId="urn:microsoft.com/office/officeart/2008/layout/HorizontalMultiLevelHierarchy"/>
    <dgm:cxn modelId="{B8B8BD02-1A8A-47C8-AA5D-99A9CA9289DC}" type="presOf" srcId="{9250F514-3EBF-4799-9C00-68EA38884F7B}" destId="{7834292C-1BF3-47FC-9937-A1D93B4A67BA}" srcOrd="0" destOrd="0" presId="urn:microsoft.com/office/officeart/2008/layout/HorizontalMultiLevelHierarchy"/>
    <dgm:cxn modelId="{4763790D-CD73-4426-AB25-2DF1F6CB1EF4}" type="presOf" srcId="{109CCCF9-B627-4691-85DC-8ADA45C1D636}" destId="{4275492E-5945-4F8C-9F5E-3865F45D1594}" srcOrd="0" destOrd="0" presId="urn:microsoft.com/office/officeart/2008/layout/HorizontalMultiLevelHierarchy"/>
    <dgm:cxn modelId="{0AC9150F-2175-4D3E-A9C5-456F898B5693}" type="presOf" srcId="{CF19CF9F-92B0-423A-AF9C-FBC6921BDC7A}" destId="{409758F9-71A6-4950-AF4F-1588F77631C0}" srcOrd="1" destOrd="0" presId="urn:microsoft.com/office/officeart/2008/layout/HorizontalMultiLevelHierarchy"/>
    <dgm:cxn modelId="{B36F6816-73DB-4F30-82CC-841BF196F71B}" type="presOf" srcId="{BFBC97C7-0F03-4565-9158-FBB91717A2B6}" destId="{B88DE425-D07D-48FD-9722-F922D5FB40D8}" srcOrd="0" destOrd="0" presId="urn:microsoft.com/office/officeart/2008/layout/HorizontalMultiLevelHierarchy"/>
    <dgm:cxn modelId="{C9613B19-5602-4F9F-83BC-8CF90E937F3A}" srcId="{2E2B18F6-BA0E-494E-9ABE-54E2A787D68F}" destId="{AF01FF45-6348-4DFF-A097-9E0C54007E81}" srcOrd="0" destOrd="0" parTransId="{ECB7AEBF-922B-463E-B0E4-F041A2495DEA}" sibTransId="{20C5551B-EC05-46A3-95DB-F5A9BE25F442}"/>
    <dgm:cxn modelId="{D8329C1B-87F2-49AD-B28E-958CBAF783AB}" type="presOf" srcId="{B0D52759-0875-470D-AC34-3B4CD7CAB0E0}" destId="{FDA6134F-E2FC-4549-9FF9-4CCAC045F435}" srcOrd="1" destOrd="0" presId="urn:microsoft.com/office/officeart/2008/layout/HorizontalMultiLevelHierarchy"/>
    <dgm:cxn modelId="{287CEB1D-75A1-42A1-8E45-C008254D3593}" srcId="{8870A86E-AE45-4C26-8AC9-32FA7050A4C7}" destId="{109CCCF9-B627-4691-85DC-8ADA45C1D636}" srcOrd="1" destOrd="0" parTransId="{1580EEED-C497-4E70-A7E4-08074BFD8FE5}" sibTransId="{493BF2F7-5B2A-465E-B88F-C65E69ED99ED}"/>
    <dgm:cxn modelId="{52AB9E22-BB9D-4058-83A3-715E9BD9D646}" type="presOf" srcId="{9F94E93D-21B7-4181-8A86-0AF3BDBF0E8C}" destId="{9F480B02-D4C6-4724-AD14-F8CA2198E8C2}" srcOrd="0" destOrd="0" presId="urn:microsoft.com/office/officeart/2008/layout/HorizontalMultiLevelHierarchy"/>
    <dgm:cxn modelId="{D7D62523-1E20-4AA3-9D67-D0D79B883D60}" type="presOf" srcId="{2AB4D084-5D3E-4CB6-ABED-82BD38D82611}" destId="{9E1034E7-D133-416C-9CD8-8F9A303D68D6}" srcOrd="0" destOrd="0" presId="urn:microsoft.com/office/officeart/2008/layout/HorizontalMultiLevelHierarchy"/>
    <dgm:cxn modelId="{EBFC6229-8E8B-41C2-B02E-6266F0FDFD18}" type="presOf" srcId="{1EB3E72C-DB4A-4CFE-8138-B0A59F15AD82}" destId="{BC76A41C-299E-4C81-804B-8712F4A45DC3}" srcOrd="0" destOrd="0" presId="urn:microsoft.com/office/officeart/2008/layout/HorizontalMultiLevelHierarchy"/>
    <dgm:cxn modelId="{01799C38-9BA3-4B12-A36E-9D8D44C4B1DB}" type="presOf" srcId="{D0C76AE8-ACAE-45ED-9A80-62B00E6A0E82}" destId="{48E98F64-1172-4DB8-ACF1-5D1ADE12CEDB}" srcOrd="0" destOrd="0" presId="urn:microsoft.com/office/officeart/2008/layout/HorizontalMultiLevelHierarchy"/>
    <dgm:cxn modelId="{1C5E693D-67A9-4280-B334-49F2756D2DCA}" srcId="{8870A86E-AE45-4C26-8AC9-32FA7050A4C7}" destId="{9250F514-3EBF-4799-9C00-68EA38884F7B}" srcOrd="2" destOrd="0" parTransId="{1EB3E72C-DB4A-4CFE-8138-B0A59F15AD82}" sibTransId="{41929497-6294-4B00-807F-59009FC7B461}"/>
    <dgm:cxn modelId="{CDE8D660-BAF3-41A3-813A-2752368B3643}" type="presOf" srcId="{2F3CCA37-A5D3-49CA-B3A1-C2ACDF3832BF}" destId="{49E15149-5F48-4C36-838F-F9BC235644DF}" srcOrd="1" destOrd="0" presId="urn:microsoft.com/office/officeart/2008/layout/HorizontalMultiLevelHierarchy"/>
    <dgm:cxn modelId="{5980E265-AF8C-49C0-B26C-6D592C8F3AA0}" type="presOf" srcId="{9F94E93D-21B7-4181-8A86-0AF3BDBF0E8C}" destId="{76E25291-1D05-44B5-BE3B-CC7722FC6A5B}" srcOrd="1" destOrd="0" presId="urn:microsoft.com/office/officeart/2008/layout/HorizontalMultiLevelHierarchy"/>
    <dgm:cxn modelId="{5647B269-9B96-4E20-A56F-985DDB069420}" type="presOf" srcId="{DD58CD62-B4C9-4D89-B564-9025600960D8}" destId="{DE745B48-1C5B-430B-8EE2-ADB4D2516704}" srcOrd="0" destOrd="0" presId="urn:microsoft.com/office/officeart/2008/layout/HorizontalMultiLevelHierarchy"/>
    <dgm:cxn modelId="{3973236B-66C4-420E-AD3D-934F1952310A}" type="presOf" srcId="{1EB3E72C-DB4A-4CFE-8138-B0A59F15AD82}" destId="{42B613C1-0358-4600-8F9B-956DF1D0229E}" srcOrd="1" destOrd="0" presId="urn:microsoft.com/office/officeart/2008/layout/HorizontalMultiLevelHierarchy"/>
    <dgm:cxn modelId="{CF8C874D-9F0E-4634-B1EF-A0193697D38D}" srcId="{4DB08FAD-9D5E-4FD0-8719-77853034C36D}" destId="{70934EB4-A246-4519-921C-4B80BD742CC5}" srcOrd="0" destOrd="0" parTransId="{9390E31E-DC54-431A-BEA3-CE4403BBF424}" sibTransId="{5BD67E3B-C61A-47FB-AFAA-D32A19AAF354}"/>
    <dgm:cxn modelId="{8D825170-3B5A-40E9-9227-868AA3428577}" srcId="{8870A86E-AE45-4C26-8AC9-32FA7050A4C7}" destId="{2AB4D084-5D3E-4CB6-ABED-82BD38D82611}" srcOrd="0" destOrd="0" parTransId="{CF19CF9F-92B0-423A-AF9C-FBC6921BDC7A}" sibTransId="{5A362FD8-9783-4C55-9844-95373D660D2E}"/>
    <dgm:cxn modelId="{2D0BAA54-BF81-4C01-B1D5-A2C6503B9090}" srcId="{AF01FF45-6348-4DFF-A097-9E0C54007E81}" destId="{4DB08FAD-9D5E-4FD0-8719-77853034C36D}" srcOrd="1" destOrd="0" parTransId="{DD58CD62-B4C9-4D89-B564-9025600960D8}" sibTransId="{79AD6B18-7E69-4C38-9E52-43026C436087}"/>
    <dgm:cxn modelId="{2AC2B875-2C69-4499-8C42-CE48B13DB247}" type="presOf" srcId="{DD58CD62-B4C9-4D89-B564-9025600960D8}" destId="{DFD996CC-814F-443F-BC40-F2E2034120C6}" srcOrd="1" destOrd="0" presId="urn:microsoft.com/office/officeart/2008/layout/HorizontalMultiLevelHierarchy"/>
    <dgm:cxn modelId="{B6034178-6BF2-4B63-BBC0-ECD98A3D54B3}" srcId="{AF01FF45-6348-4DFF-A097-9E0C54007E81}" destId="{BFBC97C7-0F03-4565-9158-FBB91717A2B6}" srcOrd="0" destOrd="0" parTransId="{07E37E9E-4F0F-4832-B984-80C5F1272EE6}" sibTransId="{19CE7505-2D2D-4396-9793-951E2EFB80F7}"/>
    <dgm:cxn modelId="{F524497B-949B-45AD-A99F-800AFBB16713}" type="presOf" srcId="{07E37E9E-4F0F-4832-B984-80C5F1272EE6}" destId="{110A68E0-8473-454D-855C-B177BF5A0F31}" srcOrd="0" destOrd="0" presId="urn:microsoft.com/office/officeart/2008/layout/HorizontalMultiLevelHierarchy"/>
    <dgm:cxn modelId="{F8747490-7B59-4B33-B008-5823E049370D}" type="presOf" srcId="{9390E31E-DC54-431A-BEA3-CE4403BBF424}" destId="{EFE01C34-C8B5-442E-92E4-266C2D976D4C}" srcOrd="0" destOrd="0" presId="urn:microsoft.com/office/officeart/2008/layout/HorizontalMultiLevelHierarchy"/>
    <dgm:cxn modelId="{A0675999-0992-478E-95E2-E6C335C7AD29}" srcId="{D0C76AE8-ACAE-45ED-9A80-62B00E6A0E82}" destId="{33B33A60-A94A-4487-8B39-3BF078D409F9}" srcOrd="0" destOrd="0" parTransId="{9F94E93D-21B7-4181-8A86-0AF3BDBF0E8C}" sibTransId="{44BA7610-8BFC-4BC4-B612-3CF127DEC7AC}"/>
    <dgm:cxn modelId="{E2F7539D-B1B9-419A-B3FB-E46835C9B928}" type="presOf" srcId="{33B33A60-A94A-4487-8B39-3BF078D409F9}" destId="{9DA06E26-63F3-4A05-8EBE-15EC46F4BD3B}" srcOrd="0" destOrd="0" presId="urn:microsoft.com/office/officeart/2008/layout/HorizontalMultiLevelHierarchy"/>
    <dgm:cxn modelId="{BF365EA0-A1C4-4FBA-889C-3D71B3C8B91A}" type="presOf" srcId="{AF01FF45-6348-4DFF-A097-9E0C54007E81}" destId="{EC124062-5768-4523-A13C-1BE46FD6031E}" srcOrd="0" destOrd="0" presId="urn:microsoft.com/office/officeart/2008/layout/HorizontalMultiLevelHierarchy"/>
    <dgm:cxn modelId="{F455CFA0-1CFA-4D99-9F8E-79C8EA2D0758}" type="presOf" srcId="{1580EEED-C497-4E70-A7E4-08074BFD8FE5}" destId="{4B2D1477-08CF-4265-B4C3-8B9109D846B6}" srcOrd="0" destOrd="0" presId="urn:microsoft.com/office/officeart/2008/layout/HorizontalMultiLevelHierarchy"/>
    <dgm:cxn modelId="{F31F8DA1-2E9B-443E-9154-D6CEE1298E7B}" type="presOf" srcId="{1580EEED-C497-4E70-A7E4-08074BFD8FE5}" destId="{1EAA5476-8362-40D2-91DC-A44AF484AEFD}" srcOrd="1" destOrd="0" presId="urn:microsoft.com/office/officeart/2008/layout/HorizontalMultiLevelHierarchy"/>
    <dgm:cxn modelId="{817140A4-CDE8-48E9-87DD-4D3A2A5204B4}" type="presOf" srcId="{2F3CCA37-A5D3-49CA-B3A1-C2ACDF3832BF}" destId="{4D38F8E8-0451-460B-8AA5-7C99ECD83674}" srcOrd="0" destOrd="0" presId="urn:microsoft.com/office/officeart/2008/layout/HorizontalMultiLevelHierarchy"/>
    <dgm:cxn modelId="{E1C3ABA4-BB9B-467C-8817-0B4BFB2E35A3}" type="presOf" srcId="{B0D52759-0875-470D-AC34-3B4CD7CAB0E0}" destId="{2781F805-764C-4B9A-B099-F4CFB051ACCC}" srcOrd="0" destOrd="0" presId="urn:microsoft.com/office/officeart/2008/layout/HorizontalMultiLevelHierarchy"/>
    <dgm:cxn modelId="{F6D1D4AB-A12B-4FAF-A6ED-ED8CFCE7BDF0}" type="presOf" srcId="{2E2B18F6-BA0E-494E-9ABE-54E2A787D68F}" destId="{0BF53475-2115-4968-ACB7-F0D994CF4CA3}" srcOrd="0" destOrd="0" presId="urn:microsoft.com/office/officeart/2008/layout/HorizontalMultiLevelHierarchy"/>
    <dgm:cxn modelId="{7293BCAE-3F6C-4365-8D5C-F0FC204804C1}" type="presOf" srcId="{4DB08FAD-9D5E-4FD0-8719-77853034C36D}" destId="{2117B724-96BD-45B7-843F-7029F63D8226}" srcOrd="0" destOrd="0" presId="urn:microsoft.com/office/officeart/2008/layout/HorizontalMultiLevelHierarchy"/>
    <dgm:cxn modelId="{A53633B6-2EF5-465A-917B-30D28AEBE00D}" type="presOf" srcId="{07E37E9E-4F0F-4832-B984-80C5F1272EE6}" destId="{6D525D2F-A03F-4D90-AB20-640D3576866E}" srcOrd="1" destOrd="0" presId="urn:microsoft.com/office/officeart/2008/layout/HorizontalMultiLevelHierarchy"/>
    <dgm:cxn modelId="{CCB432D9-7E4C-4ADA-927C-67DFEA7B6784}" type="presOf" srcId="{70934EB4-A246-4519-921C-4B80BD742CC5}" destId="{DE2B606B-6BE3-4D68-ABFA-4CE68E8514C5}" srcOrd="0" destOrd="0" presId="urn:microsoft.com/office/officeart/2008/layout/HorizontalMultiLevelHierarchy"/>
    <dgm:cxn modelId="{F5BE1AEB-CF9B-451A-9F6C-1E9587435B7F}" srcId="{4DB08FAD-9D5E-4FD0-8719-77853034C36D}" destId="{D0C76AE8-ACAE-45ED-9A80-62B00E6A0E82}" srcOrd="1" destOrd="0" parTransId="{2F3CCA37-A5D3-49CA-B3A1-C2ACDF3832BF}" sibTransId="{391B2001-7D91-4887-B565-807FC390B59C}"/>
    <dgm:cxn modelId="{83977DF4-C867-44B4-A849-6874C3E2807A}" srcId="{BFBC97C7-0F03-4565-9158-FBB91717A2B6}" destId="{8870A86E-AE45-4C26-8AC9-32FA7050A4C7}" srcOrd="0" destOrd="0" parTransId="{B0D52759-0875-470D-AC34-3B4CD7CAB0E0}" sibTransId="{59185EA2-0AB3-4975-9951-6686A54260D5}"/>
    <dgm:cxn modelId="{D3F3A45B-E3AD-47C0-8703-0255A036E6F6}" type="presParOf" srcId="{0BF53475-2115-4968-ACB7-F0D994CF4CA3}" destId="{8C0CA919-B760-4153-8193-0A0DB7323DB6}" srcOrd="0" destOrd="0" presId="urn:microsoft.com/office/officeart/2008/layout/HorizontalMultiLevelHierarchy"/>
    <dgm:cxn modelId="{4CEAE8EE-7D6A-4826-B2DC-0E95DB571DD0}" type="presParOf" srcId="{8C0CA919-B760-4153-8193-0A0DB7323DB6}" destId="{EC124062-5768-4523-A13C-1BE46FD6031E}" srcOrd="0" destOrd="0" presId="urn:microsoft.com/office/officeart/2008/layout/HorizontalMultiLevelHierarchy"/>
    <dgm:cxn modelId="{690905B8-7E72-4A14-8B53-FEE12968A369}" type="presParOf" srcId="{8C0CA919-B760-4153-8193-0A0DB7323DB6}" destId="{779CA5D3-49CC-4A70-95A2-02F834896658}" srcOrd="1" destOrd="0" presId="urn:microsoft.com/office/officeart/2008/layout/HorizontalMultiLevelHierarchy"/>
    <dgm:cxn modelId="{14ED6B1C-4307-4880-83D4-E811154F0D8F}" type="presParOf" srcId="{779CA5D3-49CC-4A70-95A2-02F834896658}" destId="{110A68E0-8473-454D-855C-B177BF5A0F31}" srcOrd="0" destOrd="0" presId="urn:microsoft.com/office/officeart/2008/layout/HorizontalMultiLevelHierarchy"/>
    <dgm:cxn modelId="{71143F30-C7BC-4A16-ADAD-700961B3729E}" type="presParOf" srcId="{110A68E0-8473-454D-855C-B177BF5A0F31}" destId="{6D525D2F-A03F-4D90-AB20-640D3576866E}" srcOrd="0" destOrd="0" presId="urn:microsoft.com/office/officeart/2008/layout/HorizontalMultiLevelHierarchy"/>
    <dgm:cxn modelId="{612A613B-CD6D-480A-8A15-9DA5DA465A04}" type="presParOf" srcId="{779CA5D3-49CC-4A70-95A2-02F834896658}" destId="{3021D479-359D-442A-813F-8BEDF3EAC1DB}" srcOrd="1" destOrd="0" presId="urn:microsoft.com/office/officeart/2008/layout/HorizontalMultiLevelHierarchy"/>
    <dgm:cxn modelId="{F3EBA9D0-6268-4A41-AAB5-54A3F1430BEC}" type="presParOf" srcId="{3021D479-359D-442A-813F-8BEDF3EAC1DB}" destId="{B88DE425-D07D-48FD-9722-F922D5FB40D8}" srcOrd="0" destOrd="0" presId="urn:microsoft.com/office/officeart/2008/layout/HorizontalMultiLevelHierarchy"/>
    <dgm:cxn modelId="{8280D43B-F198-4633-8828-6A5DF0E9446E}" type="presParOf" srcId="{3021D479-359D-442A-813F-8BEDF3EAC1DB}" destId="{DA1F1C98-54F9-4D99-B632-00376F8B7565}" srcOrd="1" destOrd="0" presId="urn:microsoft.com/office/officeart/2008/layout/HorizontalMultiLevelHierarchy"/>
    <dgm:cxn modelId="{79C0FD24-5024-4BC9-B9ED-F88590305E20}" type="presParOf" srcId="{DA1F1C98-54F9-4D99-B632-00376F8B7565}" destId="{2781F805-764C-4B9A-B099-F4CFB051ACCC}" srcOrd="0" destOrd="0" presId="urn:microsoft.com/office/officeart/2008/layout/HorizontalMultiLevelHierarchy"/>
    <dgm:cxn modelId="{4F87483D-14D5-40E5-AD73-3B943AA6B054}" type="presParOf" srcId="{2781F805-764C-4B9A-B099-F4CFB051ACCC}" destId="{FDA6134F-E2FC-4549-9FF9-4CCAC045F435}" srcOrd="0" destOrd="0" presId="urn:microsoft.com/office/officeart/2008/layout/HorizontalMultiLevelHierarchy"/>
    <dgm:cxn modelId="{1D72B16D-59B0-4FCD-BAAB-6278E9792121}" type="presParOf" srcId="{DA1F1C98-54F9-4D99-B632-00376F8B7565}" destId="{2E3F6703-9CEB-4068-BF25-146B69337A87}" srcOrd="1" destOrd="0" presId="urn:microsoft.com/office/officeart/2008/layout/HorizontalMultiLevelHierarchy"/>
    <dgm:cxn modelId="{D5CDACCF-A730-42D1-97A1-F2ABEA71D2EC}" type="presParOf" srcId="{2E3F6703-9CEB-4068-BF25-146B69337A87}" destId="{8199A50D-0E08-4EC1-96BC-5AC7FB5DAB77}" srcOrd="0" destOrd="0" presId="urn:microsoft.com/office/officeart/2008/layout/HorizontalMultiLevelHierarchy"/>
    <dgm:cxn modelId="{6725DB18-921E-4851-82AE-90F2CA0DE431}" type="presParOf" srcId="{2E3F6703-9CEB-4068-BF25-146B69337A87}" destId="{E5C39F06-A6BB-49E8-83B3-A64B9A0256A9}" srcOrd="1" destOrd="0" presId="urn:microsoft.com/office/officeart/2008/layout/HorizontalMultiLevelHierarchy"/>
    <dgm:cxn modelId="{58806746-9142-45C8-8F26-FBBBEA71A9A6}" type="presParOf" srcId="{E5C39F06-A6BB-49E8-83B3-A64B9A0256A9}" destId="{2AE63239-A15A-4E63-AB48-E48BAB47ECF6}" srcOrd="0" destOrd="0" presId="urn:microsoft.com/office/officeart/2008/layout/HorizontalMultiLevelHierarchy"/>
    <dgm:cxn modelId="{348D5873-684E-4EBF-BF52-AA5E91404BCE}" type="presParOf" srcId="{2AE63239-A15A-4E63-AB48-E48BAB47ECF6}" destId="{409758F9-71A6-4950-AF4F-1588F77631C0}" srcOrd="0" destOrd="0" presId="urn:microsoft.com/office/officeart/2008/layout/HorizontalMultiLevelHierarchy"/>
    <dgm:cxn modelId="{559038C5-5084-464B-81F8-08AECA92644B}" type="presParOf" srcId="{E5C39F06-A6BB-49E8-83B3-A64B9A0256A9}" destId="{7926520F-C168-45CD-8527-9E5E411D206E}" srcOrd="1" destOrd="0" presId="urn:microsoft.com/office/officeart/2008/layout/HorizontalMultiLevelHierarchy"/>
    <dgm:cxn modelId="{E329CE89-11F2-40B3-ABE0-87906128E40A}" type="presParOf" srcId="{7926520F-C168-45CD-8527-9E5E411D206E}" destId="{9E1034E7-D133-416C-9CD8-8F9A303D68D6}" srcOrd="0" destOrd="0" presId="urn:microsoft.com/office/officeart/2008/layout/HorizontalMultiLevelHierarchy"/>
    <dgm:cxn modelId="{CF096A3A-C3D3-4EC3-A9FF-F9989748EB06}" type="presParOf" srcId="{7926520F-C168-45CD-8527-9E5E411D206E}" destId="{69ED8D93-75FE-4BFE-ABA4-C1B4629A2992}" srcOrd="1" destOrd="0" presId="urn:microsoft.com/office/officeart/2008/layout/HorizontalMultiLevelHierarchy"/>
    <dgm:cxn modelId="{FFC86EBC-EA41-4BD2-9F7F-77AE1320707B}" type="presParOf" srcId="{E5C39F06-A6BB-49E8-83B3-A64B9A0256A9}" destId="{4B2D1477-08CF-4265-B4C3-8B9109D846B6}" srcOrd="2" destOrd="0" presId="urn:microsoft.com/office/officeart/2008/layout/HorizontalMultiLevelHierarchy"/>
    <dgm:cxn modelId="{DAE6F688-10AF-43EA-AA47-7034FD903A45}" type="presParOf" srcId="{4B2D1477-08CF-4265-B4C3-8B9109D846B6}" destId="{1EAA5476-8362-40D2-91DC-A44AF484AEFD}" srcOrd="0" destOrd="0" presId="urn:microsoft.com/office/officeart/2008/layout/HorizontalMultiLevelHierarchy"/>
    <dgm:cxn modelId="{667037B7-AE71-4414-B051-E24AAE33D5F1}" type="presParOf" srcId="{E5C39F06-A6BB-49E8-83B3-A64B9A0256A9}" destId="{7CC13BE3-1AA2-43E7-8697-6CAA904F82A3}" srcOrd="3" destOrd="0" presId="urn:microsoft.com/office/officeart/2008/layout/HorizontalMultiLevelHierarchy"/>
    <dgm:cxn modelId="{49FF07FC-EB9D-4A28-8368-3860A50E2446}" type="presParOf" srcId="{7CC13BE3-1AA2-43E7-8697-6CAA904F82A3}" destId="{4275492E-5945-4F8C-9F5E-3865F45D1594}" srcOrd="0" destOrd="0" presId="urn:microsoft.com/office/officeart/2008/layout/HorizontalMultiLevelHierarchy"/>
    <dgm:cxn modelId="{B2781DB4-AAAE-4BDF-9D88-39ED3431534C}" type="presParOf" srcId="{7CC13BE3-1AA2-43E7-8697-6CAA904F82A3}" destId="{D5D1C23F-859C-4FD8-8ECE-E0CB4FBAFA05}" srcOrd="1" destOrd="0" presId="urn:microsoft.com/office/officeart/2008/layout/HorizontalMultiLevelHierarchy"/>
    <dgm:cxn modelId="{2226E313-9338-474B-8F46-AFA318219418}" type="presParOf" srcId="{E5C39F06-A6BB-49E8-83B3-A64B9A0256A9}" destId="{BC76A41C-299E-4C81-804B-8712F4A45DC3}" srcOrd="4" destOrd="0" presId="urn:microsoft.com/office/officeart/2008/layout/HorizontalMultiLevelHierarchy"/>
    <dgm:cxn modelId="{3BF8606A-5DF0-4520-A089-D1AF602C0DA8}" type="presParOf" srcId="{BC76A41C-299E-4C81-804B-8712F4A45DC3}" destId="{42B613C1-0358-4600-8F9B-956DF1D0229E}" srcOrd="0" destOrd="0" presId="urn:microsoft.com/office/officeart/2008/layout/HorizontalMultiLevelHierarchy"/>
    <dgm:cxn modelId="{3F427852-7047-4669-BC44-1A80778DD960}" type="presParOf" srcId="{E5C39F06-A6BB-49E8-83B3-A64B9A0256A9}" destId="{EB4A8CA5-7658-450F-8B21-9477BB7E967D}" srcOrd="5" destOrd="0" presId="urn:microsoft.com/office/officeart/2008/layout/HorizontalMultiLevelHierarchy"/>
    <dgm:cxn modelId="{3CB1CD5F-E4E6-406A-8EDD-B8929C4969B3}" type="presParOf" srcId="{EB4A8CA5-7658-450F-8B21-9477BB7E967D}" destId="{7834292C-1BF3-47FC-9937-A1D93B4A67BA}" srcOrd="0" destOrd="0" presId="urn:microsoft.com/office/officeart/2008/layout/HorizontalMultiLevelHierarchy"/>
    <dgm:cxn modelId="{78B477E7-B3D0-43B5-957D-B39EB5F0E487}" type="presParOf" srcId="{EB4A8CA5-7658-450F-8B21-9477BB7E967D}" destId="{1542500B-B177-492F-BB2F-8845BBD6A7D1}" srcOrd="1" destOrd="0" presId="urn:microsoft.com/office/officeart/2008/layout/HorizontalMultiLevelHierarchy"/>
    <dgm:cxn modelId="{F6A41CB6-0160-4A04-9DF7-07E3F36BF35D}" type="presParOf" srcId="{779CA5D3-49CC-4A70-95A2-02F834896658}" destId="{DE745B48-1C5B-430B-8EE2-ADB4D2516704}" srcOrd="2" destOrd="0" presId="urn:microsoft.com/office/officeart/2008/layout/HorizontalMultiLevelHierarchy"/>
    <dgm:cxn modelId="{F2CC686F-1832-42E2-B95C-E7ADBE4C696F}" type="presParOf" srcId="{DE745B48-1C5B-430B-8EE2-ADB4D2516704}" destId="{DFD996CC-814F-443F-BC40-F2E2034120C6}" srcOrd="0" destOrd="0" presId="urn:microsoft.com/office/officeart/2008/layout/HorizontalMultiLevelHierarchy"/>
    <dgm:cxn modelId="{93956790-CE6E-4239-BD2C-B3AB76CC444E}" type="presParOf" srcId="{779CA5D3-49CC-4A70-95A2-02F834896658}" destId="{151B7D71-0105-4D16-BEED-E0020A1BC156}" srcOrd="3" destOrd="0" presId="urn:microsoft.com/office/officeart/2008/layout/HorizontalMultiLevelHierarchy"/>
    <dgm:cxn modelId="{946F1BB7-E5AD-4AE5-949E-2A8949E2228E}" type="presParOf" srcId="{151B7D71-0105-4D16-BEED-E0020A1BC156}" destId="{2117B724-96BD-45B7-843F-7029F63D8226}" srcOrd="0" destOrd="0" presId="urn:microsoft.com/office/officeart/2008/layout/HorizontalMultiLevelHierarchy"/>
    <dgm:cxn modelId="{0A97D4C8-D426-49C6-8BE6-F671D836B633}" type="presParOf" srcId="{151B7D71-0105-4D16-BEED-E0020A1BC156}" destId="{D71C88E8-F422-419E-BAB7-F0777F497853}" srcOrd="1" destOrd="0" presId="urn:microsoft.com/office/officeart/2008/layout/HorizontalMultiLevelHierarchy"/>
    <dgm:cxn modelId="{AA57242D-29C1-4AFF-BFB3-098880FF4B33}" type="presParOf" srcId="{D71C88E8-F422-419E-BAB7-F0777F497853}" destId="{EFE01C34-C8B5-442E-92E4-266C2D976D4C}" srcOrd="0" destOrd="0" presId="urn:microsoft.com/office/officeart/2008/layout/HorizontalMultiLevelHierarchy"/>
    <dgm:cxn modelId="{B2318CF4-8F81-4DB0-B958-8F8DAEBA7C8F}" type="presParOf" srcId="{EFE01C34-C8B5-442E-92E4-266C2D976D4C}" destId="{1E3CA323-9381-4278-8755-A30F208006A4}" srcOrd="0" destOrd="0" presId="urn:microsoft.com/office/officeart/2008/layout/HorizontalMultiLevelHierarchy"/>
    <dgm:cxn modelId="{9C755752-32B2-42E2-A48D-8DCBF33D35BD}" type="presParOf" srcId="{D71C88E8-F422-419E-BAB7-F0777F497853}" destId="{B6A26692-29F5-4B9E-85E6-4F18B2A6A15D}" srcOrd="1" destOrd="0" presId="urn:microsoft.com/office/officeart/2008/layout/HorizontalMultiLevelHierarchy"/>
    <dgm:cxn modelId="{900A8D60-D616-450E-AB7C-CD5A7BE03D71}" type="presParOf" srcId="{B6A26692-29F5-4B9E-85E6-4F18B2A6A15D}" destId="{DE2B606B-6BE3-4D68-ABFA-4CE68E8514C5}" srcOrd="0" destOrd="0" presId="urn:microsoft.com/office/officeart/2008/layout/HorizontalMultiLevelHierarchy"/>
    <dgm:cxn modelId="{F3362F03-2E09-41CF-8C34-BA4D6E092568}" type="presParOf" srcId="{B6A26692-29F5-4B9E-85E6-4F18B2A6A15D}" destId="{984FF222-396E-4E09-BE17-5817B51A344A}" srcOrd="1" destOrd="0" presId="urn:microsoft.com/office/officeart/2008/layout/HorizontalMultiLevelHierarchy"/>
    <dgm:cxn modelId="{69378991-3182-4285-8BDD-F664C2A1DB6D}" type="presParOf" srcId="{D71C88E8-F422-419E-BAB7-F0777F497853}" destId="{4D38F8E8-0451-460B-8AA5-7C99ECD83674}" srcOrd="2" destOrd="0" presId="urn:microsoft.com/office/officeart/2008/layout/HorizontalMultiLevelHierarchy"/>
    <dgm:cxn modelId="{3D869079-0AE3-44FA-8641-7A18BAA8FA83}" type="presParOf" srcId="{4D38F8E8-0451-460B-8AA5-7C99ECD83674}" destId="{49E15149-5F48-4C36-838F-F9BC235644DF}" srcOrd="0" destOrd="0" presId="urn:microsoft.com/office/officeart/2008/layout/HorizontalMultiLevelHierarchy"/>
    <dgm:cxn modelId="{73FA31AB-2D8A-4E76-927B-C9CADFB59DB2}" type="presParOf" srcId="{D71C88E8-F422-419E-BAB7-F0777F497853}" destId="{293C286D-D0A0-4F6E-A269-EA866DCC7245}" srcOrd="3" destOrd="0" presId="urn:microsoft.com/office/officeart/2008/layout/HorizontalMultiLevelHierarchy"/>
    <dgm:cxn modelId="{DBF668F5-717C-4A22-B6B3-678D36F83FA7}" type="presParOf" srcId="{293C286D-D0A0-4F6E-A269-EA866DCC7245}" destId="{48E98F64-1172-4DB8-ACF1-5D1ADE12CEDB}" srcOrd="0" destOrd="0" presId="urn:microsoft.com/office/officeart/2008/layout/HorizontalMultiLevelHierarchy"/>
    <dgm:cxn modelId="{1D197DDB-B6F4-4ECE-B583-BCF1F2DBD50F}" type="presParOf" srcId="{293C286D-D0A0-4F6E-A269-EA866DCC7245}" destId="{2A379611-E8C1-4430-8D69-E2D63B833A04}" srcOrd="1" destOrd="0" presId="urn:microsoft.com/office/officeart/2008/layout/HorizontalMultiLevelHierarchy"/>
    <dgm:cxn modelId="{C0FF8957-0858-496C-8FFB-BDEED474DA60}" type="presParOf" srcId="{2A379611-E8C1-4430-8D69-E2D63B833A04}" destId="{9F480B02-D4C6-4724-AD14-F8CA2198E8C2}" srcOrd="0" destOrd="0" presId="urn:microsoft.com/office/officeart/2008/layout/HorizontalMultiLevelHierarchy"/>
    <dgm:cxn modelId="{B800A8B4-BFD2-43DC-9AA4-B5AD235B5741}" type="presParOf" srcId="{9F480B02-D4C6-4724-AD14-F8CA2198E8C2}" destId="{76E25291-1D05-44B5-BE3B-CC7722FC6A5B}" srcOrd="0" destOrd="0" presId="urn:microsoft.com/office/officeart/2008/layout/HorizontalMultiLevelHierarchy"/>
    <dgm:cxn modelId="{A402EDEF-484C-4E55-8FAB-B798C43D643E}" type="presParOf" srcId="{2A379611-E8C1-4430-8D69-E2D63B833A04}" destId="{B6906C89-B8E0-489F-A80D-12F6CA10A567}" srcOrd="1" destOrd="0" presId="urn:microsoft.com/office/officeart/2008/layout/HorizontalMultiLevelHierarchy"/>
    <dgm:cxn modelId="{64F1223C-F90D-42EF-B154-6031534728D3}" type="presParOf" srcId="{B6906C89-B8E0-489F-A80D-12F6CA10A567}" destId="{9DA06E26-63F3-4A05-8EBE-15EC46F4BD3B}" srcOrd="0" destOrd="0" presId="urn:microsoft.com/office/officeart/2008/layout/HorizontalMultiLevelHierarchy"/>
    <dgm:cxn modelId="{823D15DC-504D-48C6-B78C-34CC5B539A52}" type="presParOf" srcId="{B6906C89-B8E0-489F-A80D-12F6CA10A567}" destId="{DB33B4DB-E464-46EE-9599-DA5CC73B3F3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480B02-D4C6-4724-AD14-F8CA2198E8C2}">
      <dsp:nvSpPr>
        <dsp:cNvPr id="0" name=""/>
        <dsp:cNvSpPr/>
      </dsp:nvSpPr>
      <dsp:spPr>
        <a:xfrm>
          <a:off x="7535162" y="3482845"/>
          <a:ext cx="54456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4565" y="45720"/>
              </a:lnTo>
            </a:path>
          </a:pathLst>
        </a:custGeom>
        <a:noFill/>
        <a:ln w="1270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793831" y="3514951"/>
        <a:ext cx="27228" cy="27228"/>
      </dsp:txXfrm>
    </dsp:sp>
    <dsp:sp modelId="{4D38F8E8-0451-460B-8AA5-7C99ECD83674}">
      <dsp:nvSpPr>
        <dsp:cNvPr id="0" name=""/>
        <dsp:cNvSpPr/>
      </dsp:nvSpPr>
      <dsp:spPr>
        <a:xfrm>
          <a:off x="4267768" y="3009734"/>
          <a:ext cx="544565" cy="5188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2282" y="0"/>
              </a:lnTo>
              <a:lnTo>
                <a:pt x="272282" y="518831"/>
              </a:lnTo>
              <a:lnTo>
                <a:pt x="544565" y="518831"/>
              </a:lnTo>
            </a:path>
          </a:pathLst>
        </a:custGeom>
        <a:noFill/>
        <a:ln w="1270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21247" y="3250346"/>
        <a:ext cx="37607" cy="37607"/>
      </dsp:txXfrm>
    </dsp:sp>
    <dsp:sp modelId="{EFE01C34-C8B5-442E-92E4-266C2D976D4C}">
      <dsp:nvSpPr>
        <dsp:cNvPr id="0" name=""/>
        <dsp:cNvSpPr/>
      </dsp:nvSpPr>
      <dsp:spPr>
        <a:xfrm>
          <a:off x="4267768" y="2490902"/>
          <a:ext cx="544565" cy="518831"/>
        </a:xfrm>
        <a:custGeom>
          <a:avLst/>
          <a:gdLst/>
          <a:ahLst/>
          <a:cxnLst/>
          <a:rect l="0" t="0" r="0" b="0"/>
          <a:pathLst>
            <a:path>
              <a:moveTo>
                <a:pt x="0" y="518831"/>
              </a:moveTo>
              <a:lnTo>
                <a:pt x="272282" y="518831"/>
              </a:lnTo>
              <a:lnTo>
                <a:pt x="272282" y="0"/>
              </a:lnTo>
              <a:lnTo>
                <a:pt x="544565" y="0"/>
              </a:lnTo>
            </a:path>
          </a:pathLst>
        </a:custGeom>
        <a:noFill/>
        <a:ln w="1270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21247" y="2731514"/>
        <a:ext cx="37607" cy="37607"/>
      </dsp:txXfrm>
    </dsp:sp>
    <dsp:sp modelId="{DE745B48-1C5B-430B-8EE2-ADB4D2516704}">
      <dsp:nvSpPr>
        <dsp:cNvPr id="0" name=""/>
        <dsp:cNvSpPr/>
      </dsp:nvSpPr>
      <dsp:spPr>
        <a:xfrm>
          <a:off x="1000374" y="2231486"/>
          <a:ext cx="544565" cy="7782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2282" y="0"/>
              </a:lnTo>
              <a:lnTo>
                <a:pt x="272282" y="778247"/>
              </a:lnTo>
              <a:lnTo>
                <a:pt x="544565" y="778247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248910" y="2596864"/>
        <a:ext cx="47492" cy="47492"/>
      </dsp:txXfrm>
    </dsp:sp>
    <dsp:sp modelId="{BC76A41C-299E-4C81-804B-8712F4A45DC3}">
      <dsp:nvSpPr>
        <dsp:cNvPr id="0" name=""/>
        <dsp:cNvSpPr/>
      </dsp:nvSpPr>
      <dsp:spPr>
        <a:xfrm>
          <a:off x="7535162" y="1453239"/>
          <a:ext cx="544565" cy="1037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2282" y="0"/>
              </a:lnTo>
              <a:lnTo>
                <a:pt x="272282" y="1037663"/>
              </a:lnTo>
              <a:lnTo>
                <a:pt x="544565" y="1037663"/>
              </a:lnTo>
            </a:path>
          </a:pathLst>
        </a:custGeom>
        <a:noFill/>
        <a:ln w="1270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778148" y="1942774"/>
        <a:ext cx="58593" cy="58593"/>
      </dsp:txXfrm>
    </dsp:sp>
    <dsp:sp modelId="{4B2D1477-08CF-4265-B4C3-8B9109D846B6}">
      <dsp:nvSpPr>
        <dsp:cNvPr id="0" name=""/>
        <dsp:cNvSpPr/>
      </dsp:nvSpPr>
      <dsp:spPr>
        <a:xfrm>
          <a:off x="7535162" y="1407519"/>
          <a:ext cx="54456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4565" y="45720"/>
              </a:lnTo>
            </a:path>
          </a:pathLst>
        </a:custGeom>
        <a:noFill/>
        <a:ln w="1270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793831" y="1439625"/>
        <a:ext cx="27228" cy="27228"/>
      </dsp:txXfrm>
    </dsp:sp>
    <dsp:sp modelId="{2AE63239-A15A-4E63-AB48-E48BAB47ECF6}">
      <dsp:nvSpPr>
        <dsp:cNvPr id="0" name=""/>
        <dsp:cNvSpPr/>
      </dsp:nvSpPr>
      <dsp:spPr>
        <a:xfrm>
          <a:off x="7535162" y="415576"/>
          <a:ext cx="544565" cy="1037663"/>
        </a:xfrm>
        <a:custGeom>
          <a:avLst/>
          <a:gdLst/>
          <a:ahLst/>
          <a:cxnLst/>
          <a:rect l="0" t="0" r="0" b="0"/>
          <a:pathLst>
            <a:path>
              <a:moveTo>
                <a:pt x="0" y="1037663"/>
              </a:moveTo>
              <a:lnTo>
                <a:pt x="272282" y="1037663"/>
              </a:lnTo>
              <a:lnTo>
                <a:pt x="272282" y="0"/>
              </a:lnTo>
              <a:lnTo>
                <a:pt x="544565" y="0"/>
              </a:lnTo>
            </a:path>
          </a:pathLst>
        </a:custGeom>
        <a:noFill/>
        <a:ln w="1270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778148" y="905110"/>
        <a:ext cx="58593" cy="58593"/>
      </dsp:txXfrm>
    </dsp:sp>
    <dsp:sp modelId="{2781F805-764C-4B9A-B099-F4CFB051ACCC}">
      <dsp:nvSpPr>
        <dsp:cNvPr id="0" name=""/>
        <dsp:cNvSpPr/>
      </dsp:nvSpPr>
      <dsp:spPr>
        <a:xfrm>
          <a:off x="4267768" y="1407519"/>
          <a:ext cx="54456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4565" y="45720"/>
              </a:lnTo>
            </a:path>
          </a:pathLst>
        </a:custGeom>
        <a:noFill/>
        <a:ln w="1270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26436" y="1439625"/>
        <a:ext cx="27228" cy="27228"/>
      </dsp:txXfrm>
    </dsp:sp>
    <dsp:sp modelId="{110A68E0-8473-454D-855C-B177BF5A0F31}">
      <dsp:nvSpPr>
        <dsp:cNvPr id="0" name=""/>
        <dsp:cNvSpPr/>
      </dsp:nvSpPr>
      <dsp:spPr>
        <a:xfrm>
          <a:off x="1000374" y="1453239"/>
          <a:ext cx="544565" cy="778247"/>
        </a:xfrm>
        <a:custGeom>
          <a:avLst/>
          <a:gdLst/>
          <a:ahLst/>
          <a:cxnLst/>
          <a:rect l="0" t="0" r="0" b="0"/>
          <a:pathLst>
            <a:path>
              <a:moveTo>
                <a:pt x="0" y="778247"/>
              </a:moveTo>
              <a:lnTo>
                <a:pt x="272282" y="778247"/>
              </a:lnTo>
              <a:lnTo>
                <a:pt x="272282" y="0"/>
              </a:lnTo>
              <a:lnTo>
                <a:pt x="544565" y="0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248910" y="1818616"/>
        <a:ext cx="47492" cy="47492"/>
      </dsp:txXfrm>
    </dsp:sp>
    <dsp:sp modelId="{EC124062-5768-4523-A13C-1BE46FD6031E}">
      <dsp:nvSpPr>
        <dsp:cNvPr id="0" name=""/>
        <dsp:cNvSpPr/>
      </dsp:nvSpPr>
      <dsp:spPr>
        <a:xfrm rot="16200000">
          <a:off x="-1599245" y="1816421"/>
          <a:ext cx="4369108" cy="83013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l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Markov Chain</a:t>
          </a:r>
          <a:br>
            <a:rPr lang="en-US" sz="2900" kern="1200" dirty="0"/>
          </a:br>
          <a:endParaRPr lang="en-US" sz="2900" kern="1200" dirty="0"/>
        </a:p>
      </dsp:txBody>
      <dsp:txXfrm>
        <a:off x="-1599245" y="1816421"/>
        <a:ext cx="4369108" cy="830130"/>
      </dsp:txXfrm>
    </dsp:sp>
    <dsp:sp modelId="{B88DE425-D07D-48FD-9722-F922D5FB40D8}">
      <dsp:nvSpPr>
        <dsp:cNvPr id="0" name=""/>
        <dsp:cNvSpPr/>
      </dsp:nvSpPr>
      <dsp:spPr>
        <a:xfrm>
          <a:off x="1544939" y="1038174"/>
          <a:ext cx="2722828" cy="83013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l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Discrete-Time(DTMC)</a:t>
          </a:r>
          <a:br>
            <a:rPr lang="en-US" sz="1300" kern="1200" dirty="0"/>
          </a:br>
          <a:endParaRPr lang="en-US" sz="1300" kern="1200" dirty="0"/>
        </a:p>
      </dsp:txBody>
      <dsp:txXfrm>
        <a:off x="1544939" y="1038174"/>
        <a:ext cx="2722828" cy="830130"/>
      </dsp:txXfrm>
    </dsp:sp>
    <dsp:sp modelId="{8199A50D-0E08-4EC1-96BC-5AC7FB5DAB77}">
      <dsp:nvSpPr>
        <dsp:cNvPr id="0" name=""/>
        <dsp:cNvSpPr/>
      </dsp:nvSpPr>
      <dsp:spPr>
        <a:xfrm>
          <a:off x="4812333" y="1038174"/>
          <a:ext cx="2722828" cy="83013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l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 = </a:t>
          </a:r>
          <a14:m xmlns:a14="http://schemas.microsoft.com/office/drawing/2010/main">
            <m:oMath xmlns:m="http://schemas.openxmlformats.org/officeDocument/2006/math">
              <m:d>
                <m:dPr>
                  <m:begChr m:val="["/>
                  <m:endChr m:val="]"/>
                  <m:ctrlPr>
                    <a:rPr lang="en-US" sz="1300" i="1" kern="1200" smtClean="0">
                      <a:latin typeface="Cambria Math" panose="02040503050406030204" pitchFamily="18" charset="0"/>
                    </a:rPr>
                  </m:ctrlPr>
                </m:dPr>
                <m:e>
                  <m:m>
                    <m:mPr>
                      <m:mcs>
                        <m:mc>
                          <m:mcPr>
                            <m:count m:val="2"/>
                            <m:mcJc m:val="center"/>
                          </m:mcPr>
                        </m:mc>
                      </m:mcs>
                      <m:ctrlPr>
                        <a:rPr lang="en-US" sz="1300" i="1" kern="1200" smtClean="0">
                          <a:latin typeface="Cambria Math" panose="02040503050406030204" pitchFamily="18" charset="0"/>
                        </a:rPr>
                      </m:ctrlPr>
                    </m:mPr>
                    <m:mr>
                      <m:e>
                        <m:r>
                          <m:rPr>
                            <m:brk m:alnAt="7"/>
                          </m:rPr>
                          <a:rPr lang="en-US" sz="1300" b="0" i="1" kern="120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e>
                        <m:r>
                          <a:rPr lang="en-US" sz="1300" b="0" i="1" kern="120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mr>
                    <m:mr>
                      <m:e>
                        <m:r>
                          <a:rPr lang="en-US" sz="1300" b="0" i="1" kern="120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e>
                        <m:r>
                          <a:rPr lang="en-US" sz="1300" b="0" i="1" kern="1200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mr>
                  </m:m>
                </m:e>
              </m:d>
            </m:oMath>
          </a14:m>
          <a:r>
            <a:rPr lang="en-US" sz="1300" kern="1200" dirty="0"/>
            <a:t> ;  where </a:t>
          </a: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en-US" sz="1300" i="1" kern="1200" smtClean="0">
                      <a:latin typeface="Cambria Math" panose="02040503050406030204" pitchFamily="18" charset="0"/>
                    </a:rPr>
                  </m:ctrlPr>
                </m:sSubPr>
                <m:e>
                  <m:r>
                    <a:rPr lang="en-US" sz="1300" b="0" i="1" kern="1200" smtClean="0">
                      <a:latin typeface="Cambria Math" panose="02040503050406030204" pitchFamily="18" charset="0"/>
                    </a:rPr>
                    <m:t>𝑝</m:t>
                  </m:r>
                </m:e>
                <m:sub>
                  <m:r>
                    <a:rPr lang="en-US" sz="1300" b="0" i="1" kern="1200" smtClean="0">
                      <a:latin typeface="Cambria Math" panose="02040503050406030204" pitchFamily="18" charset="0"/>
                    </a:rPr>
                    <m:t>𝑖𝑗</m:t>
                  </m:r>
                </m:sub>
              </m:sSub>
              <m:r>
                <a:rPr lang="en-US" sz="1300" b="0" i="1" kern="1200" smtClean="0">
                  <a:latin typeface="Cambria Math" panose="02040503050406030204" pitchFamily="18" charset="0"/>
                </a:rPr>
                <m:t>= </m:t>
              </m:r>
              <m:f>
                <m:fPr>
                  <m:ctrlPr>
                    <a:rPr lang="en-US" sz="1300" b="0" i="1" kern="1200" smtClean="0">
                      <a:latin typeface="Cambria Math" panose="02040503050406030204" pitchFamily="18" charset="0"/>
                    </a:rPr>
                  </m:ctrlPr>
                </m:fPr>
                <m:num>
                  <m:sSub>
                    <m:sSubPr>
                      <m:ctrlPr>
                        <a:rPr lang="en-US" sz="1300" b="0" i="1" kern="1200" smtClean="0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en-US" sz="1300" b="0" i="1" kern="1200" smtClean="0">
                          <a:latin typeface="Cambria Math" panose="02040503050406030204" pitchFamily="18" charset="0"/>
                        </a:rPr>
                        <m:t>𝑣</m:t>
                      </m:r>
                    </m:e>
                    <m:sub>
                      <m:r>
                        <a:rPr lang="en-US" sz="1300" b="0" i="1" kern="1200" smtClean="0">
                          <a:latin typeface="Cambria Math" panose="02040503050406030204" pitchFamily="18" charset="0"/>
                        </a:rPr>
                        <m:t>𝑗</m:t>
                      </m:r>
                    </m:sub>
                  </m:sSub>
                </m:num>
                <m:den>
                  <m:nary>
                    <m:naryPr>
                      <m:chr m:val="∑"/>
                      <m:ctrlPr>
                        <a:rPr lang="en-US" sz="1300" b="0" i="1" kern="1200" smtClean="0">
                          <a:latin typeface="Cambria Math" panose="02040503050406030204" pitchFamily="18" charset="0"/>
                        </a:rPr>
                      </m:ctrlPr>
                    </m:naryPr>
                    <m:sub>
                      <m:r>
                        <m:rPr>
                          <m:brk m:alnAt="23"/>
                        </m:rPr>
                        <a:rPr lang="en-US" sz="1300" b="0" i="1" kern="1200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300" b="0" i="1" kern="1200" smtClean="0">
                          <a:latin typeface="Cambria Math" panose="02040503050406030204" pitchFamily="18" charset="0"/>
                        </a:rPr>
                        <m:t>=1</m:t>
                      </m:r>
                    </m:sub>
                    <m:sup>
                      <m:r>
                        <a:rPr lang="en-US" sz="1300" b="0" i="1" kern="1200" smtClean="0">
                          <a:latin typeface="Cambria Math" panose="02040503050406030204" pitchFamily="18" charset="0"/>
                        </a:rPr>
                        <m:t>𝑛</m:t>
                      </m:r>
                    </m:sup>
                    <m:e>
                      <m:sSub>
                        <m:sSubPr>
                          <m:ctrlPr>
                            <a:rPr lang="en-US" sz="1300" b="0" i="1" kern="120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00" b="0" i="1" kern="120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300" b="0" i="1" kern="120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e>
                  </m:nary>
                </m:den>
              </m:f>
            </m:oMath>
          </a14:m>
          <a:endParaRPr lang="en-US" sz="1300" kern="1200" dirty="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Probability Transition matrix</a:t>
          </a:r>
          <a:br>
            <a:rPr lang="en-US" sz="1300" kern="1200" dirty="0"/>
          </a:br>
          <a:endParaRPr lang="en-US" sz="1300" kern="1200" dirty="0"/>
        </a:p>
      </dsp:txBody>
      <dsp:txXfrm>
        <a:off x="4812333" y="1038174"/>
        <a:ext cx="2722828" cy="830130"/>
      </dsp:txXfrm>
    </dsp:sp>
    <dsp:sp modelId="{9E1034E7-D133-416C-9CD8-8F9A303D68D6}">
      <dsp:nvSpPr>
        <dsp:cNvPr id="0" name=""/>
        <dsp:cNvSpPr/>
      </dsp:nvSpPr>
      <dsp:spPr>
        <a:xfrm>
          <a:off x="8079728" y="510"/>
          <a:ext cx="2722828" cy="83013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l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US" sz="1300" b="0" i="1" kern="1200" smtClean="0">
                    <a:latin typeface="Cambria Math" panose="02040503050406030204" pitchFamily="18" charset="0"/>
                  </a:rPr>
                  <m:t>𝑁</m:t>
                </m:r>
                <m:r>
                  <a:rPr lang="en-US" sz="1300" b="0" i="1" kern="1200" smtClean="0">
                    <a:latin typeface="Cambria Math" panose="02040503050406030204" pitchFamily="18" charset="0"/>
                  </a:rPr>
                  <m:t>= </m:t>
                </m:r>
                <m:sSup>
                  <m:sSupPr>
                    <m:ctrlPr>
                      <a:rPr lang="en-US" sz="1300" b="0" i="1" kern="1200" smtClean="0">
                        <a:latin typeface="Cambria Math" panose="02040503050406030204" pitchFamily="18" charset="0"/>
                      </a:rPr>
                    </m:ctrlPr>
                  </m:sSupPr>
                  <m:e>
                    <m:d>
                      <m:dPr>
                        <m:ctrlPr>
                          <a:rPr lang="en-US" sz="1300" b="0" i="1" kern="120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300" b="0" i="1" kern="1200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sz="1300" b="0" i="1" kern="1200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sz="1300" b="0" i="1" kern="120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</m:e>
                  <m:sup>
                    <m:r>
                      <a:rPr lang="en-US" sz="1300" b="0" i="1" kern="1200" smtClean="0">
                        <a:latin typeface="Cambria Math" panose="02040503050406030204" pitchFamily="18" charset="0"/>
                      </a:rPr>
                      <m:t>−1</m:t>
                    </m:r>
                  </m:sup>
                </m:sSup>
              </m:oMath>
            </m:oMathPara>
          </a14:m>
          <a:endParaRPr lang="en-US" sz="1300" b="0" kern="1200" dirty="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Fundamental Matrix</a:t>
          </a:r>
        </a:p>
      </dsp:txBody>
      <dsp:txXfrm>
        <a:off x="8079728" y="510"/>
        <a:ext cx="2722828" cy="830130"/>
      </dsp:txXfrm>
    </dsp:sp>
    <dsp:sp modelId="{4275492E-5945-4F8C-9F5E-3865F45D1594}">
      <dsp:nvSpPr>
        <dsp:cNvPr id="0" name=""/>
        <dsp:cNvSpPr/>
      </dsp:nvSpPr>
      <dsp:spPr>
        <a:xfrm>
          <a:off x="8079728" y="1038174"/>
          <a:ext cx="2722828" cy="83013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l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US" sz="1300" b="0" i="1" kern="1200" smtClean="0">
                    <a:latin typeface="Cambria Math" panose="02040503050406030204" pitchFamily="18" charset="0"/>
                  </a:rPr>
                  <m:t>𝐵</m:t>
                </m:r>
                <m:r>
                  <a:rPr lang="en-US" sz="1300" b="0" i="1" kern="1200" smtClean="0">
                    <a:latin typeface="Cambria Math" panose="02040503050406030204" pitchFamily="18" charset="0"/>
                  </a:rPr>
                  <m:t>= </m:t>
                </m:r>
                <m:sSup>
                  <m:sSupPr>
                    <m:ctrlPr>
                      <a:rPr lang="en-US" sz="1300" b="0" i="1" kern="1200" smtClean="0">
                        <a:latin typeface="Cambria Math" panose="02040503050406030204" pitchFamily="18" charset="0"/>
                      </a:rPr>
                    </m:ctrlPr>
                  </m:sSupPr>
                  <m:e>
                    <m:d>
                      <m:dPr>
                        <m:ctrlPr>
                          <a:rPr lang="en-US" sz="1300" b="0" i="1" kern="120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300" b="0" i="1" kern="1200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sz="1300" b="0" i="1" kern="1200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sz="1300" b="0" i="1" kern="120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</m:e>
                  <m:sup>
                    <m:r>
                      <a:rPr lang="en-US" sz="1300" b="0" i="1" kern="1200" smtClean="0">
                        <a:latin typeface="Cambria Math" panose="02040503050406030204" pitchFamily="18" charset="0"/>
                      </a:rPr>
                      <m:t>−1</m:t>
                    </m:r>
                  </m:sup>
                </m:sSup>
                <m:r>
                  <a:rPr lang="en-US" sz="1300" b="0" i="1" kern="1200" smtClean="0">
                    <a:latin typeface="Cambria Math" panose="02040503050406030204" pitchFamily="18" charset="0"/>
                  </a:rPr>
                  <m:t>𝑅</m:t>
                </m:r>
              </m:oMath>
            </m:oMathPara>
          </a14:m>
          <a:endParaRPr lang="en-US" sz="1300" kern="1200" dirty="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Absorbency Matrix</a:t>
          </a:r>
        </a:p>
      </dsp:txBody>
      <dsp:txXfrm>
        <a:off x="8079728" y="1038174"/>
        <a:ext cx="2722828" cy="830130"/>
      </dsp:txXfrm>
    </dsp:sp>
    <dsp:sp modelId="{7834292C-1BF3-47FC-9937-A1D93B4A67BA}">
      <dsp:nvSpPr>
        <dsp:cNvPr id="0" name=""/>
        <dsp:cNvSpPr/>
      </dsp:nvSpPr>
      <dsp:spPr>
        <a:xfrm>
          <a:off x="8079728" y="2075837"/>
          <a:ext cx="2722828" cy="83013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l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US" sz="1300" b="0" i="1" kern="1200" smtClean="0">
                    <a:latin typeface="Cambria Math" panose="02040503050406030204" pitchFamily="18" charset="0"/>
                  </a:rPr>
                  <m:t>𝑇</m:t>
                </m:r>
                <m:r>
                  <a:rPr lang="en-US" sz="1300" b="0" i="1" kern="1200" smtClean="0">
                    <a:latin typeface="Cambria Math" panose="02040503050406030204" pitchFamily="18" charset="0"/>
                  </a:rPr>
                  <m:t>=</m:t>
                </m:r>
                <m:r>
                  <a:rPr lang="en-US" sz="1300" b="0" i="1" kern="1200" smtClean="0">
                    <a:latin typeface="Cambria Math" panose="02040503050406030204" pitchFamily="18" charset="0"/>
                  </a:rPr>
                  <m:t>𝑁𝑐</m:t>
                </m:r>
              </m:oMath>
            </m:oMathPara>
          </a14:m>
          <a:endParaRPr lang="en-US" sz="1300" kern="1200" dirty="0"/>
        </a:p>
      </dsp:txBody>
      <dsp:txXfrm>
        <a:off x="8079728" y="2075837"/>
        <a:ext cx="2722828" cy="830130"/>
      </dsp:txXfrm>
    </dsp:sp>
    <dsp:sp modelId="{2117B724-96BD-45B7-843F-7029F63D8226}">
      <dsp:nvSpPr>
        <dsp:cNvPr id="0" name=""/>
        <dsp:cNvSpPr/>
      </dsp:nvSpPr>
      <dsp:spPr>
        <a:xfrm>
          <a:off x="1544939" y="2594669"/>
          <a:ext cx="2722828" cy="83013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l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Continuous-Time(CTMC)</a:t>
          </a:r>
        </a:p>
      </dsp:txBody>
      <dsp:txXfrm>
        <a:off x="1544939" y="2594669"/>
        <a:ext cx="2722828" cy="830130"/>
      </dsp:txXfrm>
    </dsp:sp>
    <dsp:sp modelId="{DE2B606B-6BE3-4D68-ABFA-4CE68E8514C5}">
      <dsp:nvSpPr>
        <dsp:cNvPr id="0" name=""/>
        <dsp:cNvSpPr/>
      </dsp:nvSpPr>
      <dsp:spPr>
        <a:xfrm>
          <a:off x="4812333" y="2075837"/>
          <a:ext cx="2722828" cy="83013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l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 xmlns:m="http://schemas.openxmlformats.org/officeDocument/2006/math">
              <m:r>
                <a:rPr lang="en-US" sz="1300" b="0" i="1" kern="1200" smtClean="0">
                  <a:latin typeface="Cambria Math" panose="02040503050406030204" pitchFamily="18" charset="0"/>
                </a:rPr>
                <m:t>𝑃</m:t>
              </m:r>
              <m:d>
                <m:dPr>
                  <m:ctrlPr>
                    <a:rPr lang="en-US" sz="1300" b="0" i="1" kern="1200" smtClean="0">
                      <a:latin typeface="Cambria Math" panose="02040503050406030204" pitchFamily="18" charset="0"/>
                    </a:rPr>
                  </m:ctrlPr>
                </m:dPr>
                <m:e>
                  <m:r>
                    <a:rPr lang="en-US" sz="1300" b="0" i="1" kern="1200" smtClean="0">
                      <a:latin typeface="Cambria Math" panose="02040503050406030204" pitchFamily="18" charset="0"/>
                    </a:rPr>
                    <m:t>𝑡</m:t>
                  </m:r>
                </m:e>
              </m:d>
              <m:r>
                <a:rPr lang="en-US" sz="1300" b="0" i="1" kern="1200" smtClean="0">
                  <a:latin typeface="Cambria Math" panose="02040503050406030204" pitchFamily="18" charset="0"/>
                </a:rPr>
                <m:t>= </m:t>
              </m:r>
              <m:sSup>
                <m:sSupPr>
                  <m:ctrlPr>
                    <a:rPr lang="en-US" sz="1300" b="0" i="1" kern="1200" smtClean="0">
                      <a:latin typeface="Cambria Math" panose="02040503050406030204" pitchFamily="18" charset="0"/>
                    </a:rPr>
                  </m:ctrlPr>
                </m:sSupPr>
                <m:e>
                  <m:r>
                    <a:rPr lang="en-US" sz="1300" b="0" i="1" kern="1200" smtClean="0">
                      <a:latin typeface="Cambria Math" panose="02040503050406030204" pitchFamily="18" charset="0"/>
                    </a:rPr>
                    <m:t>𝑒</m:t>
                  </m:r>
                </m:e>
                <m:sup>
                  <m:r>
                    <a:rPr lang="en-US" sz="1300" b="0" i="1" kern="1200" smtClean="0">
                      <a:latin typeface="Cambria Math" panose="02040503050406030204" pitchFamily="18" charset="0"/>
                    </a:rPr>
                    <m:t>𝐺𝑡</m:t>
                  </m:r>
                </m:sup>
              </m:sSup>
            </m:oMath>
          </a14:m>
          <a:r>
            <a:rPr lang="en-US" sz="1300" kern="1200" dirty="0"/>
            <a:t> </a:t>
          </a:r>
          <a:br>
            <a:rPr lang="en-US" sz="1300" kern="1200" dirty="0"/>
          </a:br>
          <a:r>
            <a:rPr lang="en-US" sz="1300" kern="1200" dirty="0"/>
            <a:t>Probability Transition Function</a:t>
          </a:r>
        </a:p>
      </dsp:txBody>
      <dsp:txXfrm>
        <a:off x="4812333" y="2075837"/>
        <a:ext cx="2722828" cy="830130"/>
      </dsp:txXfrm>
    </dsp:sp>
    <dsp:sp modelId="{48E98F64-1172-4DB8-ACF1-5D1ADE12CEDB}">
      <dsp:nvSpPr>
        <dsp:cNvPr id="0" name=""/>
        <dsp:cNvSpPr/>
      </dsp:nvSpPr>
      <dsp:spPr>
        <a:xfrm>
          <a:off x="4812333" y="3113500"/>
          <a:ext cx="2722828" cy="83013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l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US" sz="1300" b="0" i="1" kern="1200" smtClean="0">
                    <a:latin typeface="Cambria Math" panose="02040503050406030204" pitchFamily="18" charset="0"/>
                  </a:rPr>
                  <m:t>𝐺</m:t>
                </m:r>
                <m:r>
                  <a:rPr lang="en-US" sz="1300" b="0" i="1" kern="1200" smtClean="0">
                    <a:latin typeface="Cambria Math" panose="02040503050406030204" pitchFamily="18" charset="0"/>
                  </a:rPr>
                  <m:t>= </m:t>
                </m:r>
                <m:d>
                  <m:dPr>
                    <m:begChr m:val="["/>
                    <m:endChr m:val="]"/>
                    <m:ctrlPr>
                      <a:rPr lang="en-US" sz="1300" b="0" i="1" kern="1200" smtClean="0">
                        <a:latin typeface="Cambria Math" panose="02040503050406030204" pitchFamily="18" charset="0"/>
                      </a:rPr>
                    </m:ctrlPr>
                  </m:dPr>
                  <m:e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en-US" sz="1300" b="0" i="1" kern="1200" smtClean="0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sz="1300" b="0" i="1" kern="120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1300" b="0" i="1" kern="120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mr>
                      <m:mr>
                        <m:e>
                          <m:r>
                            <a:rPr lang="en-US" sz="1300" b="0" i="1" kern="120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e>
                        <m:e>
                          <m:r>
                            <a:rPr lang="en-US" sz="1300" b="0" i="1" kern="120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mr>
                    </m:m>
                  </m:e>
                </m:d>
              </m:oMath>
            </m:oMathPara>
          </a14:m>
          <a:endParaRPr lang="en-US" sz="1300" b="0" kern="1200" dirty="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Infinitesimal Generator</a:t>
          </a:r>
          <a:br>
            <a:rPr lang="en-US" sz="1300" kern="1200" dirty="0"/>
          </a:br>
          <a:endParaRPr lang="en-US" sz="1300" kern="1200" dirty="0"/>
        </a:p>
      </dsp:txBody>
      <dsp:txXfrm>
        <a:off x="4812333" y="3113500"/>
        <a:ext cx="2722828" cy="830130"/>
      </dsp:txXfrm>
    </dsp:sp>
    <dsp:sp modelId="{9DA06E26-63F3-4A05-8EBE-15EC46F4BD3B}">
      <dsp:nvSpPr>
        <dsp:cNvPr id="0" name=""/>
        <dsp:cNvSpPr/>
      </dsp:nvSpPr>
      <dsp:spPr>
        <a:xfrm>
          <a:off x="8079728" y="3113500"/>
          <a:ext cx="2722828" cy="83013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l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US" sz="1300" b="0" i="1" kern="1200" smtClean="0">
                    <a:latin typeface="Cambria Math" panose="02040503050406030204" pitchFamily="18" charset="0"/>
                  </a:rPr>
                  <m:t>𝐹</m:t>
                </m:r>
                <m:r>
                  <a:rPr lang="en-US" sz="1300" b="0" i="1" kern="1200" smtClean="0">
                    <a:latin typeface="Cambria Math" panose="02040503050406030204" pitchFamily="18" charset="0"/>
                  </a:rPr>
                  <m:t>=− </m:t>
                </m:r>
                <m:sSup>
                  <m:sSupPr>
                    <m:ctrlPr>
                      <a:rPr lang="en-US" sz="1300" b="0" i="1" kern="1200" smtClean="0">
                        <a:latin typeface="Cambria Math" panose="02040503050406030204" pitchFamily="18" charset="0"/>
                      </a:rPr>
                    </m:ctrlPr>
                  </m:sSupPr>
                  <m:e>
                    <m:r>
                      <a:rPr lang="en-US" sz="1300" b="0" i="1" kern="1200" smtClean="0">
                        <a:latin typeface="Cambria Math" panose="02040503050406030204" pitchFamily="18" charset="0"/>
                      </a:rPr>
                      <m:t>𝑉</m:t>
                    </m:r>
                  </m:e>
                  <m:sup>
                    <m:r>
                      <a:rPr lang="en-US" sz="1300" b="0" i="1" kern="1200" smtClean="0">
                        <a:latin typeface="Cambria Math" panose="02040503050406030204" pitchFamily="18" charset="0"/>
                      </a:rPr>
                      <m:t>−1</m:t>
                    </m:r>
                  </m:sup>
                </m:sSup>
              </m:oMath>
            </m:oMathPara>
          </a14:m>
          <a:endParaRPr lang="en-US" sz="1300" b="0" kern="1200" dirty="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Fundamental Matrix</a:t>
          </a:r>
          <a:br>
            <a:rPr lang="en-US" sz="1300" kern="1200" dirty="0"/>
          </a:br>
          <a:endParaRPr lang="en-US" sz="1300" kern="1200" dirty="0"/>
        </a:p>
      </dsp:txBody>
      <dsp:txXfrm>
        <a:off x="8079728" y="3113500"/>
        <a:ext cx="2722828" cy="8301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4E70C39-A537-4C85-B141-BF29ED3484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D05FB2-CD18-432A-86B1-BBAE4452E4C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33739-94DE-4CAF-8785-85C79B0991F9}" type="datetimeFigureOut">
              <a:rPr lang="en-US" smtClean="0"/>
              <a:t>5/11/2018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DC86911-7C3B-4644-A474-D7B20C5EF4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DFB6AB-9AF7-4CB3-9E9A-7EF09179E2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CCEE57-9F51-4ABF-971B-6B32471E26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CDCA9A-2DDB-4C66-B388-BB82ED5011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CA7C5-501A-49F3-84FA-952F4399D66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AE350-FCB4-48CA-9F3A-68918BFFC91B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207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EA216C6-F178-41BB-9CE0-1FCD67DB2A08}" type="datetimeFigureOut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1DBC8FF-492E-4280-8B73-8AC6154A4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95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216C6-F178-41BB-9CE0-1FCD67DB2A08}" type="datetimeFigureOut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1DBC8FF-492E-4280-8B73-8AC6154A4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17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EA216C6-F178-41BB-9CE0-1FCD67DB2A08}" type="datetimeFigureOut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1DBC8FF-492E-4280-8B73-8AC6154A4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8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216C6-F178-41BB-9CE0-1FCD67DB2A08}" type="datetimeFigureOut">
              <a:rPr lang="en-US" smtClean="0"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C8FF-492E-4280-8B73-8AC6154A4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7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216C6-F178-41BB-9CE0-1FCD67DB2A08}" type="datetimeFigureOut">
              <a:rPr lang="en-US" smtClean="0"/>
              <a:t>5/11/2018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C8FF-492E-4280-8B73-8AC6154A4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8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216C6-F178-41BB-9CE0-1FCD67DB2A08}" type="datetimeFigureOut">
              <a:rPr lang="en-US" smtClean="0"/>
              <a:t>5/11/2018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C8FF-492E-4280-8B73-8AC6154A47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85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216C6-F178-41BB-9CE0-1FCD67DB2A08}" type="datetimeFigureOut">
              <a:rPr lang="en-US" smtClean="0"/>
              <a:t>5/11/2018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C8FF-492E-4280-8B73-8AC6154A4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50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EA216C6-F178-41BB-9CE0-1FCD67DB2A08}" type="datetimeFigureOut">
              <a:rPr lang="en-US" smtClean="0"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1DBC8FF-492E-4280-8B73-8AC6154A4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9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216C6-F178-41BB-9CE0-1FCD67DB2A08}" type="datetimeFigureOut">
              <a:rPr lang="en-US" smtClean="0"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C8FF-492E-4280-8B73-8AC6154A4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5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216C6-F178-41BB-9CE0-1FCD67DB2A08}" type="datetimeFigureOut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C8FF-492E-4280-8B73-8AC6154A4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3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EA216C6-F178-41BB-9CE0-1FCD67DB2A08}" type="datetimeFigureOut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1DBC8FF-492E-4280-8B73-8AC6154A4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83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EA216C6-F178-41BB-9CE0-1FCD67DB2A08}" type="datetimeFigureOut">
              <a:rPr lang="en-US" smtClean="0"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1DBC8FF-492E-4280-8B73-8AC6154A47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60125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  <p:sldLayoutId id="2147484048" r:id="rId7"/>
    <p:sldLayoutId id="2147484049" r:id="rId8"/>
    <p:sldLayoutId id="2147484050" r:id="rId9"/>
    <p:sldLayoutId id="2147484051" r:id="rId10"/>
    <p:sldLayoutId id="2147484052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66AE2FE-036E-44DB-8A9A-8E3261C9F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23900"/>
            <a:ext cx="12192000" cy="37081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F2CB8F-6823-4477-BC00-9BDFFE9D68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872" r="-1" b="1122"/>
          <a:stretch/>
        </p:blipFill>
        <p:spPr>
          <a:xfrm>
            <a:off x="443883" y="635220"/>
            <a:ext cx="11283519" cy="37234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D8884E-1CCB-4B77-95F3-EE98024081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610099"/>
            <a:ext cx="10993549" cy="1066801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300" dirty="0">
                <a:solidFill>
                  <a:schemeClr val="bg1"/>
                </a:solidFill>
              </a:rPr>
              <a:t>Cyber-Security: A Stochastic Modeling Approach for Security Quantification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82A99-F80B-46EA-8461-D697A3F0B5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697215"/>
            <a:ext cx="10993546" cy="52556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endParaRPr lang="en-US" sz="1100" dirty="0">
              <a:solidFill>
                <a:schemeClr val="bg2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2600" dirty="0">
                <a:solidFill>
                  <a:schemeClr val="bg2"/>
                </a:solidFill>
              </a:rPr>
              <a:t>K. Ruwani M. Fernando &amp; Prof. Chris P.  </a:t>
            </a:r>
            <a:r>
              <a:rPr lang="en-US" sz="2600" dirty="0" err="1">
                <a:solidFill>
                  <a:schemeClr val="bg2"/>
                </a:solidFill>
              </a:rPr>
              <a:t>Tsokos</a:t>
            </a:r>
            <a:endParaRPr lang="en-US" sz="2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13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E22090-20B0-4E64-847E-6DE402F70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2180496"/>
            <a:ext cx="3703320" cy="4045683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F084598-50CC-42E3-9AA1-BA0E1D698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225" y="2533078"/>
            <a:ext cx="3305175" cy="33051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524C94-DFBC-4171-AADF-6828BA4B0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US"/>
              <a:t>Presentation overview</a:t>
            </a:r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2AAEC3C-DB61-4395-A8ED-4B6389893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325" y="2180496"/>
            <a:ext cx="7105481" cy="4045683"/>
          </a:xfrm>
        </p:spPr>
        <p:txBody>
          <a:bodyPr>
            <a:normAutofit fontScale="25000" lnSpcReduction="20000"/>
          </a:bodyPr>
          <a:lstStyle/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endParaRPr lang="en-US" sz="1500" dirty="0"/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endParaRPr lang="en-US" sz="1500" dirty="0"/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US" sz="8000" dirty="0"/>
              <a:t>Introduction</a:t>
            </a:r>
          </a:p>
          <a:p>
            <a:pPr marL="630000" lvl="2" indent="0">
              <a:lnSpc>
                <a:spcPct val="90000"/>
              </a:lnSpc>
              <a:buNone/>
            </a:pPr>
            <a:endParaRPr lang="en-US" sz="8000" dirty="0"/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US" sz="8000" dirty="0"/>
              <a:t>Cyber-Security Analytical Framework</a:t>
            </a:r>
          </a:p>
          <a:p>
            <a:pPr lvl="2">
              <a:lnSpc>
                <a:spcPct val="90000"/>
              </a:lnSpc>
            </a:pPr>
            <a:r>
              <a:rPr lang="en-US" sz="8000" dirty="0"/>
              <a:t>Stochastic Modeling: Discrete-Time &amp; Continuous-Time Markov Chains</a:t>
            </a:r>
          </a:p>
          <a:p>
            <a:pPr marL="630000" lvl="2" indent="0">
              <a:lnSpc>
                <a:spcPct val="90000"/>
              </a:lnSpc>
              <a:buNone/>
            </a:pPr>
            <a:endParaRPr lang="en-US" sz="8000" dirty="0"/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US" sz="8000" dirty="0"/>
              <a:t>Quantitative Security Assessment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endParaRPr lang="en-US" sz="8000" dirty="0"/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US" sz="8000" dirty="0"/>
              <a:t>Illustration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endParaRPr lang="en-US" sz="8000" dirty="0"/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US" sz="8000" dirty="0"/>
              <a:t>Conclusions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endParaRPr lang="en-US" sz="1500" dirty="0"/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endParaRPr lang="en-US" sz="1500" dirty="0"/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70550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B9B777DD-2CCC-4875-ADF2-17F03D971A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6" r="21335" b="1"/>
          <a:stretch/>
        </p:blipFill>
        <p:spPr bwMode="auto">
          <a:xfrm>
            <a:off x="8051799" y="1871133"/>
            <a:ext cx="3683001" cy="4504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A8BF41-8AB9-489E-85CE-76F55C47A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US"/>
              <a:t>Introduction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BDE04-9E12-4451-B94C-D962D9751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71133"/>
            <a:ext cx="7349067" cy="4661747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dirty="0"/>
              <a:t>Cyber Attacks becomes more and more sophisticated &amp; complex.</a:t>
            </a:r>
          </a:p>
          <a:p>
            <a:pPr algn="just">
              <a:lnSpc>
                <a:spcPct val="90000"/>
              </a:lnSpc>
            </a:pPr>
            <a:r>
              <a:rPr lang="en-US" dirty="0"/>
              <a:t>Losses due to such attacks are immense varying from loss of money and confidential information to the spoilage of reputation. </a:t>
            </a:r>
          </a:p>
          <a:p>
            <a:pPr algn="just">
              <a:lnSpc>
                <a:spcPct val="90000"/>
              </a:lnSpc>
            </a:pPr>
            <a:r>
              <a:rPr lang="en-US" dirty="0"/>
              <a:t>Therefore, it is extremely important for corporations to have security metrics in order to mitigate the security risks. </a:t>
            </a:r>
          </a:p>
          <a:p>
            <a:pPr algn="just">
              <a:lnSpc>
                <a:spcPct val="90000"/>
              </a:lnSpc>
            </a:pPr>
            <a:r>
              <a:rPr lang="en-US" dirty="0"/>
              <a:t>During the operational lifetime of a system, it can alternate between different security states, mainly due to intrusion attempts of attackers. </a:t>
            </a:r>
          </a:p>
          <a:p>
            <a:pPr algn="just">
              <a:lnSpc>
                <a:spcPct val="90000"/>
              </a:lnSpc>
            </a:pPr>
            <a:r>
              <a:rPr lang="en-US" dirty="0"/>
              <a:t>The behavior of an attacker can be described by the transitions between states of the system where each transition is caused by attacker’s event.</a:t>
            </a:r>
          </a:p>
          <a:p>
            <a:pPr algn="just">
              <a:lnSpc>
                <a:spcPct val="90000"/>
              </a:lnSpc>
            </a:pPr>
            <a:r>
              <a:rPr lang="en-US" dirty="0"/>
              <a:t>Since both the event and the time it will occur is random, the states of a network system and the attacker behavior can be modeled as a stochastic process, which can capture its dynamical behavior. </a:t>
            </a:r>
          </a:p>
          <a:p>
            <a:pPr>
              <a:lnSpc>
                <a:spcPct val="90000"/>
              </a:lnSpc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18494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410F8-432B-40CC-9BC8-3B5741F2C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Introduction: Quantitative security models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5CD401A-8E42-40B6-97F0-CB23512F57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1965391"/>
              </p:ext>
            </p:extLst>
          </p:nvPr>
        </p:nvGraphicFramePr>
        <p:xfrm>
          <a:off x="581025" y="2181225"/>
          <a:ext cx="11029950" cy="4144161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181029">
                  <a:extLst>
                    <a:ext uri="{9D8B030D-6E8A-4147-A177-3AD203B41FA5}">
                      <a16:colId xmlns:a16="http://schemas.microsoft.com/office/drawing/2014/main" val="2923997161"/>
                    </a:ext>
                  </a:extLst>
                </a:gridCol>
                <a:gridCol w="8848921">
                  <a:extLst>
                    <a:ext uri="{9D8B030D-6E8A-4147-A177-3AD203B41FA5}">
                      <a16:colId xmlns:a16="http://schemas.microsoft.com/office/drawing/2014/main" val="1826922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How?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Quantitative Analysis is performed by the use of analytical approach  relying on Stochastic Modeling.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5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By?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/>
                        <a:t>Computing Security Metrics such as: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Identification of most critical stack state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The most probable goal among many goal states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The number of steps the attacker is expected to take to compromise the security of the system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Mean Time To Security Failure(MTTSF)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922990"/>
                  </a:ext>
                </a:extLst>
              </a:tr>
              <a:tr h="66944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Why?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Quantitative Analysis will help to mitigate risk and the impact of Cyber-Attacks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40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084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AB1C8B-8C2C-4B1D-8166-210BA18E3C06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53661" y="687719"/>
            <a:ext cx="11284674" cy="43325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A161F7-AF12-4393-9110-526CFAC1E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1356512"/>
            <a:ext cx="11029615" cy="1497507"/>
          </a:xfrm>
        </p:spPr>
        <p:txBody>
          <a:bodyPr/>
          <a:lstStyle/>
          <a:p>
            <a:pPr algn="ctr"/>
            <a:r>
              <a:rPr lang="en-US" b="1" dirty="0"/>
              <a:t>CYBER Security ANLYTICAL FRAMEWORK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B5B2A-C4F9-4D37-AF5F-C620157E2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1191" y="5079999"/>
            <a:ext cx="11029615" cy="1127761"/>
          </a:xfrm>
        </p:spPr>
        <p:txBody>
          <a:bodyPr>
            <a:normAutofit fontScale="92500" lnSpcReduction="10000"/>
          </a:bodyPr>
          <a:lstStyle/>
          <a:p>
            <a:pPr algn="ctr"/>
            <a:endParaRPr lang="en-US" dirty="0"/>
          </a:p>
          <a:p>
            <a:pPr algn="ctr"/>
            <a:r>
              <a:rPr lang="en-US" sz="2000" dirty="0"/>
              <a:t>Stochastic modeling</a:t>
            </a:r>
          </a:p>
          <a:p>
            <a:pPr algn="ctr"/>
            <a:r>
              <a:rPr lang="en-US" sz="2000" dirty="0"/>
              <a:t>Model Representation</a:t>
            </a:r>
          </a:p>
        </p:txBody>
      </p:sp>
    </p:spTree>
    <p:extLst>
      <p:ext uri="{BB962C8B-B14F-4D97-AF65-F5344CB8AC3E}">
        <p14:creationId xmlns:p14="http://schemas.microsoft.com/office/powerpoint/2010/main" val="21073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4D08D-67CA-4FE4-9F77-C4650031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Discrete-Time Markov Chain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1D78D9-11FE-40F1-BF4F-B3E70DBFF7A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192" y="1715956"/>
                <a:ext cx="11029615" cy="4969324"/>
              </a:xfrm>
            </p:spPr>
            <p:txBody>
              <a:bodyPr>
                <a:normAutofit fontScale="25000" lnSpcReduction="20000"/>
              </a:bodyPr>
              <a:lstStyle/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sz="3400" dirty="0"/>
              </a:p>
              <a:p>
                <a:endParaRPr lang="en-US" sz="3400" dirty="0"/>
              </a:p>
              <a:p>
                <a:endParaRPr lang="en-US" sz="3400" dirty="0"/>
              </a:p>
              <a:p>
                <a:endParaRPr lang="en-US" sz="3400" dirty="0"/>
              </a:p>
              <a:p>
                <a:endParaRPr lang="en-US" sz="3400" dirty="0"/>
              </a:p>
              <a:p>
                <a:endParaRPr lang="en-US" sz="3400" dirty="0"/>
              </a:p>
              <a:p>
                <a:endParaRPr lang="en-US" sz="3400" dirty="0"/>
              </a:p>
              <a:p>
                <a:endParaRPr lang="en-US" sz="3400" dirty="0"/>
              </a:p>
              <a:p>
                <a:endParaRPr lang="en-US" sz="7200" dirty="0"/>
              </a:p>
              <a:p>
                <a:r>
                  <a:rPr lang="en-US" sz="7200" dirty="0"/>
                  <a:t>In this study, we assume that the transition probabilities do not depend on time (</a:t>
                </a:r>
                <a14:m>
                  <m:oMath xmlns:m="http://schemas.openxmlformats.org/officeDocument/2006/math">
                    <m:r>
                      <a:rPr lang="en-US" sz="72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7200" dirty="0"/>
                  <a:t>), which  is called the time homogeneity. Thus,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720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sz="7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7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720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7200"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sz="720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sz="72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7200">
                            <a:latin typeface="Cambria Math" panose="02040503050406030204" pitchFamily="18" charset="0"/>
                          </a:rPr>
                          <m:t>j</m:t>
                        </m:r>
                        <m:r>
                          <a:rPr lang="en-US" sz="720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7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720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7200">
                                <a:latin typeface="Cambria Math" panose="02040503050406030204" pitchFamily="18" charset="0"/>
                              </a:rPr>
                              <m:t>n</m:t>
                            </m:r>
                          </m:sub>
                        </m:sSub>
                        <m:r>
                          <a:rPr lang="en-US" sz="72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720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</m:d>
                    <m:r>
                      <a:rPr lang="en-US" sz="720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720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sz="7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7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720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b>
                            <m:r>
                              <a:rPr lang="en-US" sz="720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72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7200">
                            <a:latin typeface="Cambria Math" panose="02040503050406030204" pitchFamily="18" charset="0"/>
                          </a:rPr>
                          <m:t>j</m:t>
                        </m:r>
                        <m:r>
                          <a:rPr lang="en-US" sz="720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7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720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b>
                            <m:r>
                              <a:rPr lang="en-US" sz="720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72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720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</m:d>
                  </m:oMath>
                </a14:m>
                <a:r>
                  <a:rPr lang="en-US" sz="7200" dirty="0"/>
                  <a:t>.</a:t>
                </a:r>
              </a:p>
              <a:p>
                <a:pPr marL="0" indent="0" algn="ctr">
                  <a:buNone/>
                </a:pPr>
                <a:endParaRPr lang="en-US" sz="7200" dirty="0"/>
              </a:p>
              <a:p>
                <a:r>
                  <a:rPr lang="en-US" sz="7200" dirty="0"/>
                  <a:t>The Probability Transition Matrix P has its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7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7200">
                            <a:latin typeface="Cambria Math" panose="02040503050406030204" pitchFamily="18" charset="0"/>
                          </a:rPr>
                          <m:t>ij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7200">
                            <a:latin typeface="Cambria Math" panose="020405030504060302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US" sz="7200" dirty="0"/>
                  <a:t> entry as: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7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7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72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7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7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7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7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72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en-US" sz="7200" dirty="0"/>
                  <a:t> </a:t>
                </a:r>
              </a:p>
              <a:p>
                <a:pPr marL="0" indent="0" algn="ctr">
                  <a:buNone/>
                </a:pPr>
                <a:endParaRPr lang="en-US" sz="5600" dirty="0"/>
              </a:p>
              <a:p>
                <a:pPr marL="0" indent="0" algn="ctr">
                  <a:buNone/>
                </a:pPr>
                <a:endParaRPr lang="en-US" sz="340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1D78D9-11FE-40F1-BF4F-B3E70DBFF7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192" y="1715956"/>
                <a:ext cx="11029615" cy="4969324"/>
              </a:xfrm>
              <a:blipFill>
                <a:blip r:embed="rId2"/>
                <a:stretch>
                  <a:fillRect l="-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77ADE5A-F36F-4AC8-98F9-D014D7FB561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3706068"/>
                  </p:ext>
                </p:extLst>
              </p:nvPr>
            </p:nvGraphicFramePr>
            <p:xfrm>
              <a:off x="1834039" y="1879163"/>
              <a:ext cx="8128000" cy="2794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128000">
                      <a:extLst>
                        <a:ext uri="{9D8B030D-6E8A-4147-A177-3AD203B41FA5}">
                          <a16:colId xmlns:a16="http://schemas.microsoft.com/office/drawing/2014/main" val="24692781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Definition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43692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Let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oMath>
                          </a14:m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be a discrete set. Then a Markov Chain [4] can be defined as a sequence of random variables (known as states of the Markov Chain)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i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X</m:t>
                                  </m:r>
                                </m:e>
                                <m:sub>
                                  <m:r>
                                    <a:rPr lang="en-US" sz="1800" i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800" i="0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i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X</m:t>
                                  </m:r>
                                </m:e>
                                <m:sub>
                                  <m:r>
                                    <a:rPr lang="en-US" sz="1800" i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800" i="0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,…</m:t>
                              </m:r>
                            </m:oMath>
                          </a14:m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taking values in S satisfying the property:</a:t>
                          </a:r>
                        </a:p>
                        <a:p>
                          <a:pPr algn="ctr">
                            <a:lnSpc>
                              <a:spcPct val="150000"/>
                            </a:lnSpc>
                          </a:pPr>
                          <a14:m>
                            <m:oMath xmlns:m="http://schemas.openxmlformats.org/officeDocument/2006/math">
                              <m:r>
                                <a:rPr lang="en-US" sz="1800" b="1" i="0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𝐏</m:t>
                              </m:r>
                              <m:d>
                                <m:dPr>
                                  <m:ctrlPr>
                                    <a:rPr lang="en-US" sz="1800" b="1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𝐗</m:t>
                                      </m:r>
                                    </m:e>
                                    <m:sub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𝐧</m:t>
                                      </m:r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+</m:t>
                                      </m:r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𝟏</m:t>
                                      </m:r>
                                    </m:sub>
                                  </m:sSub>
                                  <m:r>
                                    <a:rPr lang="en-US" sz="1800" b="1" i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</m:t>
                                  </m:r>
                                  <m:r>
                                    <a:rPr lang="en-US" sz="1800" b="1" i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𝐣</m:t>
                                  </m:r>
                                  <m:r>
                                    <a:rPr lang="en-US" sz="1800" b="1" i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|</m:t>
                                  </m:r>
                                  <m:sSub>
                                    <m:sSubPr>
                                      <m:ctrlP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𝐗</m:t>
                                      </m:r>
                                    </m:e>
                                    <m:sub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𝟎</m:t>
                                      </m:r>
                                    </m:sub>
                                  </m:sSub>
                                  <m:r>
                                    <a:rPr lang="en-US" sz="1800" b="1" i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</m:t>
                                  </m:r>
                                  <m:sSub>
                                    <m:sSubPr>
                                      <m:ctrlP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𝟎</m:t>
                                      </m:r>
                                    </m:sub>
                                  </m:sSub>
                                  <m:r>
                                    <a:rPr lang="en-US" sz="1800" b="1" i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,…,</m:t>
                                  </m:r>
                                  <m:sSub>
                                    <m:sSubPr>
                                      <m:ctrlP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𝐗</m:t>
                                      </m:r>
                                    </m:e>
                                    <m:sub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𝐧</m:t>
                                      </m:r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𝟏</m:t>
                                      </m:r>
                                    </m:sub>
                                  </m:sSub>
                                  <m:r>
                                    <a:rPr lang="en-US" sz="1800" b="1" i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</m:t>
                                  </m:r>
                                  <m:sSub>
                                    <m:sSubPr>
                                      <m:ctrlP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𝐧</m:t>
                                      </m:r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𝟏</m:t>
                                      </m:r>
                                    </m:sub>
                                  </m:sSub>
                                  <m:r>
                                    <a:rPr lang="en-US" sz="1800" b="1" i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𝐗</m:t>
                                      </m:r>
                                    </m:e>
                                    <m:sub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𝐧</m:t>
                                      </m:r>
                                    </m:sub>
                                  </m:sSub>
                                  <m:r>
                                    <a:rPr lang="en-US" sz="1800" b="1" i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</m:t>
                                  </m:r>
                                  <m:r>
                                    <a:rPr lang="en-US" sz="1800" b="1" i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𝐢</m:t>
                                  </m:r>
                                </m:e>
                              </m:d>
                              <m:r>
                                <a:rPr lang="en-US" sz="1800" b="1" i="0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lang="en-US" sz="1800" b="1" i="0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𝐏</m:t>
                              </m:r>
                              <m:d>
                                <m:dPr>
                                  <m:ctrlPr>
                                    <a:rPr lang="en-US" sz="1800" b="1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𝐗</m:t>
                                      </m:r>
                                    </m:e>
                                    <m:sub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𝐧</m:t>
                                      </m:r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+</m:t>
                                      </m:r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𝟏</m:t>
                                      </m:r>
                                    </m:sub>
                                  </m:sSub>
                                  <m:r>
                                    <a:rPr lang="en-US" sz="1800" b="1" i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</m:t>
                                  </m:r>
                                  <m:r>
                                    <a:rPr lang="en-US" sz="1800" b="1" i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𝐣</m:t>
                                  </m:r>
                                  <m:r>
                                    <a:rPr lang="en-US" sz="1800" b="1" i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|</m:t>
                                  </m:r>
                                  <m:sSub>
                                    <m:sSubPr>
                                      <m:ctrlP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𝐗</m:t>
                                      </m:r>
                                    </m:e>
                                    <m:sub>
                                      <m:r>
                                        <a:rPr lang="en-US" sz="1800" b="1" i="0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𝐧</m:t>
                                      </m:r>
                                    </m:sub>
                                  </m:sSub>
                                  <m:r>
                                    <a:rPr lang="en-US" sz="1800" b="1" i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</m:t>
                                  </m:r>
                                  <m:r>
                                    <a:rPr lang="en-US" sz="1800" b="1" i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𝐢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; for all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800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,…, </m:t>
                              </m:r>
                              <m:sSub>
                                <m:sSubPr>
                                  <m:ctrlPr>
                                    <a:rPr lang="en-US" sz="1800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𝑛</m:t>
                                  </m:r>
                                  <m:r>
                                    <a:rPr lang="en-US" sz="1800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1800" i="0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</m:t>
                              </m:r>
                              <m:r>
                                <a:rPr lang="en-US" sz="1800" i="0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US" sz="1800" i="0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j</m:t>
                              </m:r>
                              <m:r>
                                <a:rPr lang="en-US" sz="1800" i="0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∈</m:t>
                              </m:r>
                              <m:r>
                                <m:rPr>
                                  <m:sty m:val="p"/>
                                </m:rPr>
                                <a:rPr lang="en-US" sz="1800" i="0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S</m:t>
                              </m:r>
                              <m:r>
                                <a:rPr lang="en-US" sz="1800" i="0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</m:oMath>
                          </a14:m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1800" i="0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n</m:t>
                              </m:r>
                              <m:r>
                                <a:rPr lang="en-US" sz="1800" i="0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≥0</m:t>
                              </m:r>
                            </m:oMath>
                          </a14:m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 </a:t>
                          </a:r>
                        </a:p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5053668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77ADE5A-F36F-4AC8-98F9-D014D7FB561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3706068"/>
                  </p:ext>
                </p:extLst>
              </p:nvPr>
            </p:nvGraphicFramePr>
            <p:xfrm>
              <a:off x="1834039" y="1879163"/>
              <a:ext cx="8128000" cy="2794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128000">
                      <a:extLst>
                        <a:ext uri="{9D8B030D-6E8A-4147-A177-3AD203B41FA5}">
                          <a16:colId xmlns:a16="http://schemas.microsoft.com/office/drawing/2014/main" val="24692781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Definition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24369217"/>
                      </a:ext>
                    </a:extLst>
                  </a:tr>
                  <a:tr h="2423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5" t="-16583" r="-300" b="-5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5053668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0197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D9E39-6801-4D08-92F4-69D1D6367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Continuous-Time </a:t>
            </a:r>
            <a:r>
              <a:rPr lang="en-US" dirty="0" err="1"/>
              <a:t>markov</a:t>
            </a:r>
            <a:r>
              <a:rPr lang="en-US" dirty="0"/>
              <a:t> chain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135374C2-0505-4303-8F84-A1A6F7624BA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797638485"/>
                  </p:ext>
                </p:extLst>
              </p:nvPr>
            </p:nvGraphicFramePr>
            <p:xfrm>
              <a:off x="581025" y="2181225"/>
              <a:ext cx="11029616" cy="35941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029616">
                      <a:extLst>
                        <a:ext uri="{9D8B030D-6E8A-4147-A177-3AD203B41FA5}">
                          <a16:colId xmlns:a16="http://schemas.microsoft.com/office/drawing/2014/main" val="2004169939"/>
                        </a:ext>
                      </a:extLst>
                    </a:gridCol>
                  </a:tblGrid>
                  <a:tr h="485216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Definition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48936265"/>
                      </a:ext>
                    </a:extLst>
                  </a:tr>
                  <a:tr h="227320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2400" dirty="0"/>
                            <a:t>A Continuous time Markov Chain is a tuple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2400" dirty="0"/>
                            <a:t>where:</a:t>
                          </a:r>
                        </a:p>
                        <a:p>
                          <a:pPr marL="742950" lvl="1" indent="-28575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oMath>
                          </a14:m>
                          <a:r>
                            <a:rPr lang="en-US" sz="2400" dirty="0"/>
                            <a:t> is a finite disjoint set of states.</a:t>
                          </a:r>
                        </a:p>
                        <a:p>
                          <a:pPr marL="742950" lvl="1" indent="-28575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: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×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→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ℝ</m:t>
                              </m:r>
                            </m:oMath>
                          </a14:m>
                          <a:r>
                            <a:rPr lang="en-US" sz="2400" dirty="0"/>
                            <a:t> </a:t>
                          </a:r>
                          <a:r>
                            <a:rPr lang="en-US" sz="2400" baseline="0" dirty="0"/>
                            <a:t> is the infinitesimal generator matrix which gives the rate of transition between two states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oMath>
                          </a14:m>
                          <a:r>
                            <a:rPr lang="en-US" sz="2400" dirty="0"/>
                            <a:t> and j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US" sz="24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</m:oMath>
                          </a14:m>
                          <a:endParaRPr lang="en-US" sz="2400" b="0" baseline="0" dirty="0">
                            <a:ea typeface="Cambria Math" panose="02040503050406030204" pitchFamily="18" charset="0"/>
                          </a:endParaRPr>
                        </a:p>
                        <a:p>
                          <a:pPr marL="742950" lvl="1" indent="-285750">
                            <a:lnSpc>
                              <a:spcPct val="150000"/>
                            </a:lnSpc>
                            <a:buFont typeface="Arial" panose="020B0604020202020204" pitchFamily="34" charset="0"/>
                            <a:buChar char="•"/>
                          </a:pP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→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2400" dirty="0"/>
                            <a:t> is the initial probability distribution on S</a:t>
                          </a:r>
                        </a:p>
                        <a:p>
                          <a:pPr marL="742950" lvl="1" indent="-285750">
                            <a:buFont typeface="Arial" panose="020B0604020202020204" pitchFamily="34" charset="0"/>
                            <a:buChar char="•"/>
                          </a:pP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7251265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135374C2-0505-4303-8F84-A1A6F7624BA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797638485"/>
                  </p:ext>
                </p:extLst>
              </p:nvPr>
            </p:nvGraphicFramePr>
            <p:xfrm>
              <a:off x="581025" y="2181225"/>
              <a:ext cx="11029616" cy="35941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029616">
                      <a:extLst>
                        <a:ext uri="{9D8B030D-6E8A-4147-A177-3AD203B41FA5}">
                          <a16:colId xmlns:a16="http://schemas.microsoft.com/office/drawing/2014/main" val="2004169939"/>
                        </a:ext>
                      </a:extLst>
                    </a:gridCol>
                  </a:tblGrid>
                  <a:tr h="485216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Definition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48936265"/>
                      </a:ext>
                    </a:extLst>
                  </a:tr>
                  <a:tr h="3108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5" t="-16634" r="-221" b="-3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7251265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6875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A130436-4768-49FD-8679-196E2FC12C20}"/>
              </a:ext>
            </a:extLst>
          </p:cNvPr>
          <p:cNvSpPr/>
          <p:nvPr/>
        </p:nvSpPr>
        <p:spPr>
          <a:xfrm>
            <a:off x="4477732" y="3063711"/>
            <a:ext cx="3563332" cy="112179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C940B9-8005-4869-829A-7232C6927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Continuous-Time markov chain: Infinitesimal Generator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3FEC43-9F1C-4E9D-B295-34AFE14C08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192" y="2180496"/>
                <a:ext cx="11029615" cy="4379330"/>
              </a:xfrm>
            </p:spPr>
            <p:txBody>
              <a:bodyPr>
                <a:normAutofit fontScale="92500" lnSpcReduction="10000"/>
              </a:bodyPr>
              <a:lstStyle/>
              <a:p>
                <a:endParaRPr lang="en-US" dirty="0"/>
              </a:p>
              <a:p>
                <a:r>
                  <a:rPr lang="en-US" dirty="0"/>
                  <a:t>G is not a stochastic matrix: Diagonals are negative. Entries can be greater than 1. Row sums to zero. Diagonal entries are negative of holding time. Off-diagonal elements are instantaneous transition rates,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; 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𝑖𝑓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        ; 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𝑜𝑡h𝑒𝑟𝑖𝑤𝑠𝑒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; Exponential rate of transition from state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to state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; Average time needed to transit form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dirty="0"/>
                  <a:t>; Average amount of time (sojourn time) spent in each state (holding time)</a:t>
                </a:r>
              </a:p>
              <a:p>
                <a:r>
                  <a:rPr lang="en-US" dirty="0"/>
                  <a:t>If transition rates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are available: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𝑖𝑘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/>
                  <a:t> : The rate that the process leaves state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is equal to the sum of the rates from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to each of the next states.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3FEC43-9F1C-4E9D-B295-34AFE14C08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192" y="2180496"/>
                <a:ext cx="11029615" cy="4379330"/>
              </a:xfrm>
              <a:blipFill>
                <a:blip r:embed="rId2"/>
                <a:stretch>
                  <a:fillRect l="-166" b="-1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726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AB1C8B-8C2C-4B1D-8166-210BA18E3C06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53661" y="687719"/>
            <a:ext cx="11284674" cy="43325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A161F7-AF12-4393-9110-526CFAC1E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1356512"/>
            <a:ext cx="11029615" cy="1497507"/>
          </a:xfrm>
        </p:spPr>
        <p:txBody>
          <a:bodyPr/>
          <a:lstStyle/>
          <a:p>
            <a:pPr algn="ctr"/>
            <a:r>
              <a:rPr lang="en-US" b="1" dirty="0"/>
              <a:t>Quantitative Security Assessment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B5B2A-C4F9-4D37-AF5F-C620157E2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1191" y="5079999"/>
            <a:ext cx="11029615" cy="1127761"/>
          </a:xfrm>
        </p:spPr>
        <p:txBody>
          <a:bodyPr>
            <a:normAutofit/>
          </a:bodyPr>
          <a:lstStyle/>
          <a:p>
            <a:pPr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97628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4302" y="720231"/>
            <a:ext cx="11029616" cy="608948"/>
          </a:xfrm>
        </p:spPr>
        <p:txBody>
          <a:bodyPr/>
          <a:lstStyle/>
          <a:p>
            <a:r>
              <a:rPr lang="en-US" dirty="0"/>
              <a:t>Quantitative security Assessment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Diagram 4" descr="Horizontal Hierarchy" title="SmartArt"/>
              <p:cNvGraphicFramePr/>
              <p:nvPr>
                <p:extLst>
                  <p:ext uri="{D42A27DB-BD31-4B8C-83A1-F6EECF244321}">
                    <p14:modId xmlns:p14="http://schemas.microsoft.com/office/powerpoint/2010/main" val="463505559"/>
                  </p:ext>
                </p:extLst>
              </p:nvPr>
            </p:nvGraphicFramePr>
            <p:xfrm>
              <a:off x="604302" y="1981891"/>
              <a:ext cx="10972800" cy="441655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 xmlns="">
          <p:graphicFrame>
            <p:nvGraphicFramePr>
              <p:cNvPr id="5" name="Diagram 4" descr="Horizontal Hierarchy" title="SmartArt"/>
              <p:cNvGraphicFramePr/>
              <p:nvPr>
                <p:extLst>
                  <p:ext uri="{D42A27DB-BD31-4B8C-83A1-F6EECF244321}">
                    <p14:modId xmlns:p14="http://schemas.microsoft.com/office/powerpoint/2010/main" val="463505559"/>
                  </p:ext>
                </p:extLst>
              </p:nvPr>
            </p:nvGraphicFramePr>
            <p:xfrm>
              <a:off x="604302" y="1981891"/>
              <a:ext cx="10972800" cy="441655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4657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AB1C8B-8C2C-4B1D-8166-210BA18E3C06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53661" y="687719"/>
            <a:ext cx="11284674" cy="43325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A161F7-AF12-4393-9110-526CFAC1E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1356512"/>
            <a:ext cx="11029615" cy="1497507"/>
          </a:xfrm>
        </p:spPr>
        <p:txBody>
          <a:bodyPr/>
          <a:lstStyle/>
          <a:p>
            <a:pPr algn="ctr"/>
            <a:r>
              <a:rPr lang="en-US" b="1" dirty="0"/>
              <a:t>ILLUSTRATIONS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B5B2A-C4F9-4D37-AF5F-C620157E2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1191" y="5079999"/>
            <a:ext cx="11029615" cy="1127761"/>
          </a:xfrm>
        </p:spPr>
        <p:txBody>
          <a:bodyPr>
            <a:normAutofit/>
          </a:bodyPr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793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04AD2-3BA4-46EA-B7B3-7C793D566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631782"/>
          </a:xfrm>
        </p:spPr>
        <p:txBody>
          <a:bodyPr>
            <a:normAutofit fontScale="90000"/>
          </a:bodyPr>
          <a:lstStyle/>
          <a:p>
            <a:r>
              <a:rPr lang="en-US" dirty="0"/>
              <a:t>					Attacker path  						    attack algorithm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B346B425-EA70-41C0-9577-32D36886826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5287" y="1341562"/>
            <a:ext cx="7871174" cy="5463695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7717CD4-4129-446C-AA51-7FC9CE4346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075133" y="1341562"/>
            <a:ext cx="3891580" cy="548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03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41124-5930-4262-A181-A9D8CCA0C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686630"/>
          </a:xfrm>
        </p:spPr>
        <p:txBody>
          <a:bodyPr/>
          <a:lstStyle/>
          <a:p>
            <a:r>
              <a:rPr lang="en-US" dirty="0"/>
              <a:t>ILLUSTRATION 1 (</a:t>
            </a:r>
            <a:r>
              <a:rPr lang="en-US" dirty="0" err="1"/>
              <a:t>dtmc</a:t>
            </a:r>
            <a:r>
              <a:rPr lang="en-US" dirty="0"/>
              <a:t>) : SPECIFYING THE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774DE9-44E2-45B0-8602-DEB7C2E46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4948" y="1894339"/>
            <a:ext cx="4958588" cy="553373"/>
          </a:xfrm>
        </p:spPr>
        <p:txBody>
          <a:bodyPr/>
          <a:lstStyle/>
          <a:p>
            <a:pPr algn="ctr"/>
            <a:r>
              <a:rPr lang="en-US" dirty="0"/>
              <a:t>State Space Model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19CF6D-7E5D-42FD-9FD3-95D5C5E226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3736" y="1890304"/>
            <a:ext cx="5087073" cy="553373"/>
          </a:xfrm>
        </p:spPr>
        <p:txBody>
          <a:bodyPr/>
          <a:lstStyle/>
          <a:p>
            <a:pPr algn="ctr"/>
            <a:r>
              <a:rPr lang="en-US" dirty="0"/>
              <a:t>Transition Probability Matrix</a:t>
            </a: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1D3862A9-CEEA-4883-8C1D-90E5530DB6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1312" y="2564296"/>
            <a:ext cx="5546253" cy="3667539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5F448F7-AF74-4DAF-A4BC-10179E7B0DA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227474" y="2991678"/>
            <a:ext cx="5582657" cy="291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7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E91F3-9ECE-475D-8720-113CFE612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 1…..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2CE1277-8AF0-40B1-AC6E-F6481ECA3C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7354473"/>
              </p:ext>
            </p:extLst>
          </p:nvPr>
        </p:nvGraphicFramePr>
        <p:xfrm>
          <a:off x="444526" y="1838226"/>
          <a:ext cx="7786538" cy="488709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538453">
                  <a:extLst>
                    <a:ext uri="{9D8B030D-6E8A-4147-A177-3AD203B41FA5}">
                      <a16:colId xmlns:a16="http://schemas.microsoft.com/office/drawing/2014/main" val="2206721304"/>
                    </a:ext>
                  </a:extLst>
                </a:gridCol>
                <a:gridCol w="4088254">
                  <a:extLst>
                    <a:ext uri="{9D8B030D-6E8A-4147-A177-3AD203B41FA5}">
                      <a16:colId xmlns:a16="http://schemas.microsoft.com/office/drawing/2014/main" val="1804350176"/>
                    </a:ext>
                  </a:extLst>
                </a:gridCol>
                <a:gridCol w="1388464">
                  <a:extLst>
                    <a:ext uri="{9D8B030D-6E8A-4147-A177-3AD203B41FA5}">
                      <a16:colId xmlns:a16="http://schemas.microsoft.com/office/drawing/2014/main" val="840634694"/>
                    </a:ext>
                  </a:extLst>
                </a:gridCol>
                <a:gridCol w="771367">
                  <a:extLst>
                    <a:ext uri="{9D8B030D-6E8A-4147-A177-3AD203B41FA5}">
                      <a16:colId xmlns:a16="http://schemas.microsoft.com/office/drawing/2014/main" val="1643202656"/>
                    </a:ext>
                  </a:extLst>
                </a:gridCol>
              </a:tblGrid>
              <a:tr h="29252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CVE ID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Description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Impact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Score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7888752"/>
                  </a:ext>
                </a:extLst>
              </a:tr>
              <a:tr h="61988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CVE-2016-3245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Internet Explorer Security Feature Bypass Vulnerability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Breach System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9251826"/>
                  </a:ext>
                </a:extLst>
              </a:tr>
              <a:tr h="61988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CVE-2017-0191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Windows Denial of Service Vulnerability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Availability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9236038"/>
                  </a:ext>
                </a:extLst>
              </a:tr>
              <a:tr h="94724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CVE-2017-0192</a:t>
                      </a: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Information Disclosure Vulnerability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Confidentiality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5937165"/>
                  </a:ext>
                </a:extLst>
              </a:tr>
              <a:tr h="94724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CVE-2017-0211</a:t>
                      </a: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Fails an integrity-level check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Integrity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4509081"/>
                  </a:ext>
                </a:extLst>
              </a:tr>
              <a:tr h="94724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CVE-2017-0166</a:t>
                      </a: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Elevation of Privilege Vulnerability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System can be Compromised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9.3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4641061"/>
                  </a:ext>
                </a:extLst>
              </a:tr>
            </a:tbl>
          </a:graphicData>
        </a:graphic>
      </p:graphicFrame>
      <p:pic>
        <p:nvPicPr>
          <p:cNvPr id="2050" name="Picture 2" descr="Image result for national vulnerability database">
            <a:extLst>
              <a:ext uri="{FF2B5EF4-FFF2-40B4-BE49-F238E27FC236}">
                <a16:creationId xmlns:a16="http://schemas.microsoft.com/office/drawing/2014/main" id="{213CF4E0-EC5A-4DAD-A686-D41F816B5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773" y="4719249"/>
            <a:ext cx="3259860" cy="200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lated image">
            <a:extLst>
              <a:ext uri="{FF2B5EF4-FFF2-40B4-BE49-F238E27FC236}">
                <a16:creationId xmlns:a16="http://schemas.microsoft.com/office/drawing/2014/main" id="{46E49AB5-A1E7-47BA-8025-271E3689B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541" y="2062261"/>
            <a:ext cx="3266092" cy="266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73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9641F1E-1C3C-4DF4-BC7E-B5C08AB0CDD9}"/>
              </a:ext>
            </a:extLst>
          </p:cNvPr>
          <p:cNvSpPr/>
          <p:nvPr/>
        </p:nvSpPr>
        <p:spPr>
          <a:xfrm>
            <a:off x="6096000" y="1989055"/>
            <a:ext cx="5634086" cy="44400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A69790-9F2E-4363-852E-F69235688748}"/>
              </a:ext>
            </a:extLst>
          </p:cNvPr>
          <p:cNvSpPr/>
          <p:nvPr/>
        </p:nvSpPr>
        <p:spPr>
          <a:xfrm>
            <a:off x="461913" y="1989055"/>
            <a:ext cx="5552388" cy="4440025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9C2BB6-05BF-4CC7-B5CA-EB0FADC27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 1……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C7E57F-0117-4ED1-87F3-66FD32806E5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27349" y="1989056"/>
                <a:ext cx="5407844" cy="4533663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Probability Transition Matrix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m>
                        <m:mPr>
                          <m:mcs>
                            <m:mc>
                              <m:mcPr>
                                <m:count m:val="6"/>
                                <m:mcJc m:val="center"/>
                              </m:mcPr>
                            </m:mc>
                          </m:mcs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         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       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      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    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mr>
                      </m:m>
                      <m:r>
                        <a:rPr lang="en-US" i="1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m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m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m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m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m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mr>
                      </m:m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6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0.57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0.43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0.45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0.19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0.19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0.16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0.37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0.16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0.13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0.34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0.44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0.15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0.41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0.51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0.48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Most probable Goal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𝑁𝑅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m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m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m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m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mr>
                      </m:m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C7E57F-0117-4ED1-87F3-66FD32806E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27349" y="1989056"/>
                <a:ext cx="5407844" cy="453366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A0A2705-418E-4D32-B69D-AC3B1B67BF8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0" y="1989056"/>
                <a:ext cx="5121897" cy="4533664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Most Critical Attack State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m>
                        <m:mPr>
                          <m:mcs>
                            <m:mc>
                              <m:mcPr>
                                <m:count m:val="5"/>
                                <m:mcJc m:val="center"/>
                              </m:mcPr>
                            </m:mc>
                          </m:mcs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         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       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      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    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mr>
                      </m:m>
                      <m:r>
                        <a:rPr lang="en-US" i="1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m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m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m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m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mr>
                      </m:m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2.33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1.83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0.56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0.79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1.00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1.83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0.56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0.79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1.00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1.58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0.48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0.57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1.78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0.57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2.08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Expected Path Length</a:t>
                </a:r>
              </a:p>
              <a:p>
                <a:pPr marL="0" indent="0">
                  <a:buNone/>
                </a:pPr>
                <a:r>
                  <a:rPr lang="en-US" dirty="0"/>
                  <a:t>			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mr>
                      <m:m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mr>
                      <m:m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mr>
                      <m:m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mr>
                      <m:m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mr>
                    </m:m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6.5110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4.1854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2.6002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2.3487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2.0753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A0A2705-418E-4D32-B69D-AC3B1B67BF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0" y="1989056"/>
                <a:ext cx="5121897" cy="4533664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943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BFAB224-76F4-4460-8072-0E2C265DB7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48" r="-2" b="8359"/>
          <a:stretch/>
        </p:blipFill>
        <p:spPr>
          <a:xfrm>
            <a:off x="446534" y="723899"/>
            <a:ext cx="7498616" cy="567690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EE56833-516F-4208-A6D4-AEC1E8DCE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81749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Illustration……</a:t>
            </a:r>
            <a:br>
              <a:rPr lang="en-US" sz="3200" dirty="0">
                <a:solidFill>
                  <a:srgbClr val="FFFFFF"/>
                </a:solidFill>
              </a:rPr>
            </a:b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Transition probabilities</a:t>
            </a:r>
          </a:p>
        </p:txBody>
      </p:sp>
    </p:spTree>
    <p:extLst>
      <p:ext uri="{BB962C8B-B14F-4D97-AF65-F5344CB8AC3E}">
        <p14:creationId xmlns:p14="http://schemas.microsoft.com/office/powerpoint/2010/main" val="338308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BECAE-A53E-4ACF-BB7A-A4283C807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ILLUSTATION 11 (</a:t>
            </a:r>
            <a:r>
              <a:rPr lang="en-US" dirty="0" err="1"/>
              <a:t>ctmc</a:t>
            </a:r>
            <a:r>
              <a:rPr lang="en-US" dirty="0"/>
              <a:t>) : SPECIFYING THE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84A50F-9497-4091-A643-3B127D6F2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1191" y="1965521"/>
            <a:ext cx="5087075" cy="536005"/>
          </a:xfrm>
        </p:spPr>
        <p:txBody>
          <a:bodyPr/>
          <a:lstStyle/>
          <a:p>
            <a:r>
              <a:rPr lang="en-US" dirty="0"/>
              <a:t>			Attack Progression Model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5621D70-985D-4A86-83E5-45BB4AA573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84005" y="2744976"/>
            <a:ext cx="6156552" cy="3516676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95C9D5-D834-4C92-AFB9-7B14CD6B24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33065" y="1863266"/>
            <a:ext cx="5087073" cy="553373"/>
          </a:xfrm>
        </p:spPr>
        <p:txBody>
          <a:bodyPr/>
          <a:lstStyle/>
          <a:p>
            <a:r>
              <a:rPr lang="en-US" dirty="0"/>
              <a:t>		Infinitesimal Generator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C73528-61F7-401F-8FE8-356A68E4B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838" y="3114040"/>
            <a:ext cx="506730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69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72">
            <a:extLst>
              <a:ext uri="{FF2B5EF4-FFF2-40B4-BE49-F238E27FC236}">
                <a16:creationId xmlns:a16="http://schemas.microsoft.com/office/drawing/2014/main" id="{4126825C-C353-4D81-8E07-98E05DBA1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03" name="Rectangle 74">
            <a:extLst>
              <a:ext uri="{FF2B5EF4-FFF2-40B4-BE49-F238E27FC236}">
                <a16:creationId xmlns:a16="http://schemas.microsoft.com/office/drawing/2014/main" id="{C0ADCA04-5B25-4F5E-9F91-4EE56EC95B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04" name="Rectangle 76">
            <a:extLst>
              <a:ext uri="{FF2B5EF4-FFF2-40B4-BE49-F238E27FC236}">
                <a16:creationId xmlns:a16="http://schemas.microsoft.com/office/drawing/2014/main" id="{5DB20E88-3AE1-4383-86CB-932E772071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05" name="Rectangle 78">
            <a:extLst>
              <a:ext uri="{FF2B5EF4-FFF2-40B4-BE49-F238E27FC236}">
                <a16:creationId xmlns:a16="http://schemas.microsoft.com/office/drawing/2014/main" id="{D44FA37E-2ADD-4392-ABF7-BEC52F566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106" name="Rectangle 80">
            <a:extLst>
              <a:ext uri="{FF2B5EF4-FFF2-40B4-BE49-F238E27FC236}">
                <a16:creationId xmlns:a16="http://schemas.microsoft.com/office/drawing/2014/main" id="{2B19C8AE-0D1C-488E-AB9F-C39D603C5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91D56962-A604-4AAC-921D-95F12D1188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7" b="-1"/>
          <a:stretch/>
        </p:blipFill>
        <p:spPr>
          <a:xfrm>
            <a:off x="446533" y="641101"/>
            <a:ext cx="3703322" cy="5749463"/>
          </a:xfrm>
          <a:prstGeom prst="rect">
            <a:avLst/>
          </a:prstGeom>
        </p:spPr>
      </p:pic>
      <p:grpSp>
        <p:nvGrpSpPr>
          <p:cNvPr id="4107" name="Group 82">
            <a:extLst>
              <a:ext uri="{FF2B5EF4-FFF2-40B4-BE49-F238E27FC236}">
                <a16:creationId xmlns:a16="http://schemas.microsoft.com/office/drawing/2014/main" id="{D07D9214-B911-4089-8188-7F5B2B020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5936922"/>
            <a:chOff x="446534" y="453643"/>
            <a:chExt cx="11298933" cy="5936922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B3113039-FF9A-4117-9877-E22BBEB5F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199467"/>
              <a:ext cx="7501436" cy="21910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C11903E1-6184-40B9-9C57-2A279469D6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E6CC49D8-FD07-4128-AD3E-59DA562B8C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9EE58C13-07EA-498E-B07B-C08CDF17D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100" name="Picture 4" descr="Image result for cyber attackers">
            <a:extLst>
              <a:ext uri="{FF2B5EF4-FFF2-40B4-BE49-F238E27FC236}">
                <a16:creationId xmlns:a16="http://schemas.microsoft.com/office/drawing/2014/main" id="{6649E163-0FA6-4BD7-A418-DD66D37A58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4" r="-1" b="3648"/>
          <a:stretch/>
        </p:blipFill>
        <p:spPr bwMode="auto">
          <a:xfrm>
            <a:off x="4241830" y="641102"/>
            <a:ext cx="7496845" cy="3465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BA76A8-10C8-46C4-A256-DDCD91E26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6487" y="4334837"/>
            <a:ext cx="7198253" cy="114087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/>
              <a:t>ILLUSTRATION II</a:t>
            </a:r>
          </a:p>
        </p:txBody>
      </p:sp>
    </p:spTree>
    <p:extLst>
      <p:ext uri="{BB962C8B-B14F-4D97-AF65-F5344CB8AC3E}">
        <p14:creationId xmlns:p14="http://schemas.microsoft.com/office/powerpoint/2010/main" val="232070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62B1B-5450-4E3F-949B-9A788A4B6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D0A3F-322B-49A1-B782-8F898E5C22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1885361"/>
            <a:ext cx="5422390" cy="486423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Transition Intensities estimated from data (G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Mean sojourn times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7704A7-2CA8-44C3-8C75-DA15795834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8417" y="1885361"/>
            <a:ext cx="5422392" cy="4779390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Transition Probability Function: P(10)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 Matrix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MTSSF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434478-F745-4030-9D56-63CC91FAC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1" y="2532735"/>
            <a:ext cx="4872856" cy="19923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978794-5B33-42D4-BF89-54115CAFC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406" y="2269064"/>
            <a:ext cx="5000625" cy="1952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A399B3-3D5B-4ABF-BD44-595D93F54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638" y="5172417"/>
            <a:ext cx="1552575" cy="1257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70ED18-64A7-4115-94E7-0F2E479EB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3432" y="4305375"/>
            <a:ext cx="2757375" cy="13863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8F6B28-10EF-4358-963B-3D264DCBF7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3757" y="5709242"/>
            <a:ext cx="2447925" cy="8382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C95837A-6169-41C7-9AF7-3F533770E815}"/>
              </a:ext>
            </a:extLst>
          </p:cNvPr>
          <p:cNvSpPr/>
          <p:nvPr/>
        </p:nvSpPr>
        <p:spPr>
          <a:xfrm>
            <a:off x="581191" y="1885361"/>
            <a:ext cx="5339614" cy="47793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47D72B-2D2D-4AC5-91C3-F28C4572B5B4}"/>
              </a:ext>
            </a:extLst>
          </p:cNvPr>
          <p:cNvSpPr/>
          <p:nvPr/>
        </p:nvSpPr>
        <p:spPr>
          <a:xfrm>
            <a:off x="6003583" y="1885361"/>
            <a:ext cx="5742215" cy="47793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66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3" name="Content Placeholder 7">
            <a:extLst>
              <a:ext uri="{FF2B5EF4-FFF2-40B4-BE49-F238E27FC236}">
                <a16:creationId xmlns:a16="http://schemas.microsoft.com/office/drawing/2014/main" id="{6B80BF04-7C0D-483C-B3C6-64A4600AA7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5360" y="849019"/>
            <a:ext cx="6441440" cy="54269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DEB987-827F-4BA7-A4BD-C7F77AF69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300">
                <a:solidFill>
                  <a:srgbClr val="FFFFFF"/>
                </a:solidFill>
              </a:rPr>
              <a:t>ILLUSTRATION II ….</a:t>
            </a:r>
          </a:p>
        </p:txBody>
      </p:sp>
    </p:spTree>
    <p:extLst>
      <p:ext uri="{BB962C8B-B14F-4D97-AF65-F5344CB8AC3E}">
        <p14:creationId xmlns:p14="http://schemas.microsoft.com/office/powerpoint/2010/main" val="400445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F0950-E88C-4001-A083-61AB69FE6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041ED-4853-4B6B-A836-034B3D2CC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17317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100" dirty="0"/>
              <a:t>Model presented is concentrated on attacks launched remotely through internet.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1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100" dirty="0"/>
              <a:t>Current Model focuses primarily on software vulnerabilities.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1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100" dirty="0"/>
              <a:t>Any attack scenarios involve four states: breach, strike confidentiality, strike integrity, and strike availability—remarkably similar to the states we present here.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1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100" dirty="0"/>
              <a:t>The obtained security measures: The amount of steps performed in each attack scenario, the most probable goal, Expected path length, Mean Time to Security Failure(MTTSF)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1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100" dirty="0"/>
              <a:t>Estimating the transition probabilities, transition rates and holding times have always been the biggest challenges for security assessment.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100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73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EF66-CBB5-4A97-BA78-CF29BF791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REFERNCES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525358-C961-46E7-9F6F-F3718AAC5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828041"/>
            <a:ext cx="11029615" cy="3487918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/>
              <a:t>Madan, Bharat B., et al. "A method for modeling and quantifying the security attributes of intrusion tolerant systems." </a:t>
            </a:r>
            <a:r>
              <a:rPr lang="en-US" sz="2400" i="1" dirty="0"/>
              <a:t>Performance Evaluation</a:t>
            </a:r>
            <a:r>
              <a:rPr lang="en-US" sz="2400" dirty="0"/>
              <a:t> 56.1 (2004): 167-186.</a:t>
            </a:r>
          </a:p>
          <a:p>
            <a:endParaRPr lang="en-US" sz="2400" dirty="0"/>
          </a:p>
          <a:p>
            <a:r>
              <a:rPr lang="en-US" sz="2400" dirty="0"/>
              <a:t>Abraham, </a:t>
            </a:r>
            <a:r>
              <a:rPr lang="en-US" sz="2400" dirty="0" err="1"/>
              <a:t>Subil</a:t>
            </a:r>
            <a:r>
              <a:rPr lang="en-US" sz="2400" dirty="0"/>
              <a:t>, and </a:t>
            </a:r>
            <a:r>
              <a:rPr lang="en-US" sz="2400" dirty="0" err="1"/>
              <a:t>Suku</a:t>
            </a:r>
            <a:r>
              <a:rPr lang="en-US" sz="2400" dirty="0"/>
              <a:t> Nair. "Exploitability analysis using predictive cybersecurity framework." </a:t>
            </a:r>
            <a:r>
              <a:rPr lang="en-US" sz="2400" i="1" dirty="0"/>
              <a:t>Cybernetics (CYBCONF), 2015 IEEE 2nd International Conference on</a:t>
            </a:r>
            <a:r>
              <a:rPr lang="en-US" sz="2400" dirty="0"/>
              <a:t>. IEEE, 2015.</a:t>
            </a:r>
          </a:p>
          <a:p>
            <a:endParaRPr lang="en-US" sz="2400" dirty="0"/>
          </a:p>
          <a:p>
            <a:r>
              <a:rPr lang="en-US" sz="2400" dirty="0" err="1"/>
              <a:t>Leversage</a:t>
            </a:r>
            <a:r>
              <a:rPr lang="en-US" sz="2400" dirty="0"/>
              <a:t>, David John, and Eric James Byres. "Estimating a system's mean time-to-compromise." </a:t>
            </a:r>
            <a:r>
              <a:rPr lang="en-US" sz="2400" i="1" dirty="0"/>
              <a:t>IEEE Security &amp; Privacy</a:t>
            </a:r>
            <a:r>
              <a:rPr lang="en-US" sz="2400" dirty="0"/>
              <a:t> 6.1 (2008).</a:t>
            </a:r>
          </a:p>
          <a:p>
            <a:endParaRPr lang="en-US" sz="2400" dirty="0"/>
          </a:p>
          <a:p>
            <a:r>
              <a:rPr lang="en-US" sz="2400" dirty="0"/>
              <a:t>Trivedi, K. S. (2016). Probability and statistics with reliability, queuing, and computer science applications.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8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04B5E-D00E-43A4-8EDE-46C7EE239B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08045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1594</TotalTime>
  <Words>914</Words>
  <Application>Microsoft Office PowerPoint</Application>
  <PresentationFormat>Widescreen</PresentationFormat>
  <Paragraphs>225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Cambria Math</vt:lpstr>
      <vt:lpstr>Gill Sans MT</vt:lpstr>
      <vt:lpstr>Times New Roman</vt:lpstr>
      <vt:lpstr>Wingdings</vt:lpstr>
      <vt:lpstr>Wingdings 2</vt:lpstr>
      <vt:lpstr>Dividend</vt:lpstr>
      <vt:lpstr>Cyber-Security: A Stochastic Modeling Approach for Security Quantification</vt:lpstr>
      <vt:lpstr>Presentation overview</vt:lpstr>
      <vt:lpstr>Introduction</vt:lpstr>
      <vt:lpstr>Introduction: Quantitative security models</vt:lpstr>
      <vt:lpstr>CYBER Security ANLYTICAL FRAMEWORK</vt:lpstr>
      <vt:lpstr>Discrete-Time Markov Chain</vt:lpstr>
      <vt:lpstr>Continuous-Time markov chain</vt:lpstr>
      <vt:lpstr>Continuous-Time markov chain: Infinitesimal Generator</vt:lpstr>
      <vt:lpstr>Quantitative Security Assessment</vt:lpstr>
      <vt:lpstr>Quantitative security Assessment</vt:lpstr>
      <vt:lpstr>ILLUSTRATIONS</vt:lpstr>
      <vt:lpstr>     Attacker path            attack algorithm</vt:lpstr>
      <vt:lpstr>ILLUSTRATION 1 (dtmc) : SPECIFYING THE MODEL</vt:lpstr>
      <vt:lpstr>ILLUSTRATION 1…..</vt:lpstr>
      <vt:lpstr>ILLUSTRATION 1…… </vt:lpstr>
      <vt:lpstr>Illustration……  Transition probabilities</vt:lpstr>
      <vt:lpstr>ILLUSTATION 11 (ctmc) : SPECIFYING THE MODEL</vt:lpstr>
      <vt:lpstr>ILLUSTRATION II</vt:lpstr>
      <vt:lpstr>ILLUSTRATION II</vt:lpstr>
      <vt:lpstr>ILLUSTRATION II ….</vt:lpstr>
      <vt:lpstr>conclusion</vt:lpstr>
      <vt:lpstr>REFERNCES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Cyber-Security: A Stochastic Modeling Approach for Security Quantification</dc:title>
  <dc:creator>Ruwani Fernando</dc:creator>
  <cp:lastModifiedBy>Ruwani Fernando</cp:lastModifiedBy>
  <cp:revision>70</cp:revision>
  <dcterms:created xsi:type="dcterms:W3CDTF">2018-05-09T14:40:34Z</dcterms:created>
  <dcterms:modified xsi:type="dcterms:W3CDTF">2018-05-11T07:34:44Z</dcterms:modified>
</cp:coreProperties>
</file>