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68"/>
  </p:notesMasterIdLst>
  <p:sldIdLst>
    <p:sldId id="937" r:id="rId2"/>
    <p:sldId id="976" r:id="rId3"/>
    <p:sldId id="987" r:id="rId4"/>
    <p:sldId id="995" r:id="rId5"/>
    <p:sldId id="947" r:id="rId6"/>
    <p:sldId id="1050" r:id="rId7"/>
    <p:sldId id="950" r:id="rId8"/>
    <p:sldId id="784" r:id="rId9"/>
    <p:sldId id="868" r:id="rId10"/>
    <p:sldId id="869" r:id="rId11"/>
    <p:sldId id="870" r:id="rId12"/>
    <p:sldId id="1011" r:id="rId13"/>
    <p:sldId id="1012" r:id="rId14"/>
    <p:sldId id="1013" r:id="rId15"/>
    <p:sldId id="1014" r:id="rId16"/>
    <p:sldId id="853" r:id="rId17"/>
    <p:sldId id="851" r:id="rId18"/>
    <p:sldId id="810" r:id="rId19"/>
    <p:sldId id="840" r:id="rId20"/>
    <p:sldId id="850" r:id="rId21"/>
    <p:sldId id="835" r:id="rId22"/>
    <p:sldId id="842" r:id="rId23"/>
    <p:sldId id="843" r:id="rId24"/>
    <p:sldId id="844" r:id="rId25"/>
    <p:sldId id="848" r:id="rId26"/>
    <p:sldId id="852" r:id="rId27"/>
    <p:sldId id="836" r:id="rId28"/>
    <p:sldId id="887" r:id="rId29"/>
    <p:sldId id="866" r:id="rId30"/>
    <p:sldId id="864" r:id="rId31"/>
    <p:sldId id="839" r:id="rId32"/>
    <p:sldId id="1002" r:id="rId33"/>
    <p:sldId id="889" r:id="rId34"/>
    <p:sldId id="1001" r:id="rId35"/>
    <p:sldId id="865" r:id="rId36"/>
    <p:sldId id="837" r:id="rId37"/>
    <p:sldId id="970" r:id="rId38"/>
    <p:sldId id="1051" r:id="rId39"/>
    <p:sldId id="989" r:id="rId40"/>
    <p:sldId id="1042" r:id="rId41"/>
    <p:sldId id="1048" r:id="rId42"/>
    <p:sldId id="972" r:id="rId43"/>
    <p:sldId id="973" r:id="rId44"/>
    <p:sldId id="1033" r:id="rId45"/>
    <p:sldId id="991" r:id="rId46"/>
    <p:sldId id="1015" r:id="rId47"/>
    <p:sldId id="1016" r:id="rId48"/>
    <p:sldId id="1017" r:id="rId49"/>
    <p:sldId id="1018" r:id="rId50"/>
    <p:sldId id="1019" r:id="rId51"/>
    <p:sldId id="1034" r:id="rId52"/>
    <p:sldId id="1035" r:id="rId53"/>
    <p:sldId id="1037" r:id="rId54"/>
    <p:sldId id="1038" r:id="rId55"/>
    <p:sldId id="1041" r:id="rId56"/>
    <p:sldId id="975" r:id="rId57"/>
    <p:sldId id="847" r:id="rId58"/>
    <p:sldId id="964" r:id="rId59"/>
    <p:sldId id="886" r:id="rId60"/>
    <p:sldId id="983" r:id="rId61"/>
    <p:sldId id="986" r:id="rId62"/>
    <p:sldId id="984" r:id="rId63"/>
    <p:sldId id="1000" r:id="rId64"/>
    <p:sldId id="1052" r:id="rId65"/>
    <p:sldId id="1053" r:id="rId66"/>
    <p:sldId id="1054" r:id="rId6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FF00"/>
    <a:srgbClr val="FFCC00"/>
    <a:srgbClr val="000099"/>
    <a:srgbClr val="000066"/>
    <a:srgbClr val="0E1192"/>
    <a:srgbClr val="1014A6"/>
    <a:srgbClr val="00256E"/>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666" autoAdjust="0"/>
    <p:restoredTop sz="88953" autoAdjust="0"/>
  </p:normalViewPr>
  <p:slideViewPr>
    <p:cSldViewPr>
      <p:cViewPr varScale="1">
        <p:scale>
          <a:sx n="103" d="100"/>
          <a:sy n="103" d="100"/>
        </p:scale>
        <p:origin x="219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40" d="100"/>
          <a:sy n="40" d="100"/>
        </p:scale>
        <p:origin x="-148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charm0119:Documents:Goldman%20Lab:Thesis:Thesis%20Publication:Excel%20Graphs%20for%20Psych%20Scienc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charm0119:Documents:Goldman%20Lab:Thesis:Thesis%20Publication:Excel%20Graphs%20for%20Psych%20Science.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file:///\\forest.usf.edu\files\cas-priv3\CAS-PSY%20Goldman%20Lab\ReaLife\Data\ReaLife%20Data%20Projects\Dr.%20Reich%20&amp;%20Jenna%20-%20TLFB%205%20Years%20Project\Ppt%20Slides%20and%20Graphs\TLFB%20BAC%20%25%20Drinkers%20New.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Ovulation Prime</c:v>
                </c:pt>
              </c:strCache>
            </c:strRef>
          </c:tx>
          <c:spPr>
            <a:solidFill>
              <a:schemeClr val="accent1">
                <a:lumMod val="60000"/>
                <a:lumOff val="40000"/>
              </a:schemeClr>
            </a:solidFill>
          </c:spPr>
          <c:invertIfNegative val="0"/>
          <c:errBars>
            <c:errBarType val="both"/>
            <c:errValType val="cust"/>
            <c:noEndCap val="0"/>
            <c:plus>
              <c:numLit>
                <c:formatCode>General</c:formatCode>
                <c:ptCount val="1"/>
                <c:pt idx="0">
                  <c:v>54.46</c:v>
                </c:pt>
              </c:numLit>
            </c:plus>
            <c:minus>
              <c:numLit>
                <c:formatCode>General</c:formatCode>
                <c:ptCount val="1"/>
                <c:pt idx="0">
                  <c:v>54.46</c:v>
                </c:pt>
              </c:numLit>
            </c:minus>
          </c:errBars>
          <c:cat>
            <c:strRef>
              <c:f>Sheet1!$B$1</c:f>
              <c:strCache>
                <c:ptCount val="1"/>
                <c:pt idx="0">
                  <c:v>Point Estimate</c:v>
                </c:pt>
              </c:strCache>
            </c:strRef>
          </c:cat>
          <c:val>
            <c:numRef>
              <c:f>Sheet1!$B$2</c:f>
              <c:numCache>
                <c:formatCode>General</c:formatCode>
                <c:ptCount val="1"/>
                <c:pt idx="0">
                  <c:v>216.05</c:v>
                </c:pt>
              </c:numCache>
            </c:numRef>
          </c:val>
        </c:ser>
        <c:ser>
          <c:idx val="1"/>
          <c:order val="1"/>
          <c:tx>
            <c:strRef>
              <c:f>Sheet1!$A$3</c:f>
              <c:strCache>
                <c:ptCount val="1"/>
                <c:pt idx="0">
                  <c:v>Control Prime</c:v>
                </c:pt>
              </c:strCache>
            </c:strRef>
          </c:tx>
          <c:spPr>
            <a:solidFill>
              <a:schemeClr val="accent1">
                <a:lumMod val="60000"/>
                <a:lumOff val="40000"/>
              </a:schemeClr>
            </a:solidFill>
          </c:spPr>
          <c:invertIfNegative val="0"/>
          <c:errBars>
            <c:errBarType val="both"/>
            <c:errValType val="cust"/>
            <c:noEndCap val="0"/>
            <c:plus>
              <c:numLit>
                <c:formatCode>General</c:formatCode>
                <c:ptCount val="1"/>
                <c:pt idx="0">
                  <c:v>26.56</c:v>
                </c:pt>
              </c:numLit>
            </c:plus>
            <c:minus>
              <c:numLit>
                <c:formatCode>General</c:formatCode>
                <c:ptCount val="1"/>
                <c:pt idx="0">
                  <c:v>26.56</c:v>
                </c:pt>
              </c:numLit>
            </c:minus>
          </c:errBars>
          <c:cat>
            <c:strRef>
              <c:f>Sheet1!$B$1</c:f>
              <c:strCache>
                <c:ptCount val="1"/>
                <c:pt idx="0">
                  <c:v>Point Estimate</c:v>
                </c:pt>
              </c:strCache>
            </c:strRef>
          </c:cat>
          <c:val>
            <c:numRef>
              <c:f>Sheet1!$B$3</c:f>
              <c:numCache>
                <c:formatCode>General</c:formatCode>
                <c:ptCount val="1"/>
                <c:pt idx="0">
                  <c:v>154.08000000000001</c:v>
                </c:pt>
              </c:numCache>
            </c:numRef>
          </c:val>
        </c:ser>
        <c:dLbls>
          <c:showLegendKey val="0"/>
          <c:showVal val="0"/>
          <c:showCatName val="0"/>
          <c:showSerName val="0"/>
          <c:showPercent val="0"/>
          <c:showBubbleSize val="0"/>
        </c:dLbls>
        <c:gapWidth val="150"/>
        <c:overlap val="-100"/>
        <c:axId val="186908232"/>
        <c:axId val="187506360"/>
      </c:barChart>
      <c:catAx>
        <c:axId val="186908232"/>
        <c:scaling>
          <c:orientation val="minMax"/>
        </c:scaling>
        <c:delete val="1"/>
        <c:axPos val="b"/>
        <c:title>
          <c:tx>
            <c:rich>
              <a:bodyPr/>
              <a:lstStyle/>
              <a:p>
                <a:pPr>
                  <a:defRPr b="0">
                    <a:latin typeface="Helvetica Neue"/>
                    <a:cs typeface="Helvetica Neue"/>
                  </a:defRPr>
                </a:pPr>
                <a:r>
                  <a:rPr lang="en-US" sz="1400" b="0" dirty="0">
                    <a:latin typeface="Helvetica Neue"/>
                    <a:cs typeface="Helvetica Neue"/>
                  </a:rPr>
                  <a:t>Ovulation</a:t>
                </a:r>
                <a:r>
                  <a:rPr lang="en-US" sz="1400" b="0" baseline="0" dirty="0">
                    <a:latin typeface="Helvetica Neue"/>
                    <a:cs typeface="Helvetica Neue"/>
                  </a:rPr>
                  <a:t> Prime	                 </a:t>
                </a:r>
                <a:r>
                  <a:rPr lang="en-US" sz="1400" b="0" baseline="0" dirty="0" smtClean="0">
                    <a:latin typeface="Helvetica Neue"/>
                    <a:cs typeface="Helvetica Neue"/>
                  </a:rPr>
                  <a:t>   Control </a:t>
                </a:r>
                <a:r>
                  <a:rPr lang="en-US" sz="1400" b="0" baseline="0" dirty="0">
                    <a:latin typeface="Helvetica Neue"/>
                    <a:cs typeface="Helvetica Neue"/>
                  </a:rPr>
                  <a:t>Prime</a:t>
                </a:r>
                <a:endParaRPr lang="en-US" sz="1400" b="0" dirty="0">
                  <a:latin typeface="Helvetica Neue"/>
                  <a:cs typeface="Helvetica Neue"/>
                </a:endParaRPr>
              </a:p>
            </c:rich>
          </c:tx>
          <c:layout>
            <c:manualLayout>
              <c:xMode val="edge"/>
              <c:yMode val="edge"/>
              <c:x val="0.23405469106912014"/>
              <c:y val="0.92751045008262856"/>
            </c:manualLayout>
          </c:layout>
          <c:overlay val="0"/>
        </c:title>
        <c:numFmt formatCode="General" sourceLinked="0"/>
        <c:majorTickMark val="out"/>
        <c:minorTickMark val="none"/>
        <c:tickLblPos val="nextTo"/>
        <c:crossAx val="187506360"/>
        <c:crosses val="autoZero"/>
        <c:auto val="1"/>
        <c:lblAlgn val="ctr"/>
        <c:lblOffset val="100"/>
        <c:noMultiLvlLbl val="0"/>
      </c:catAx>
      <c:valAx>
        <c:axId val="187506360"/>
        <c:scaling>
          <c:orientation val="minMax"/>
        </c:scaling>
        <c:delete val="0"/>
        <c:axPos val="l"/>
        <c:majorGridlines/>
        <c:title>
          <c:tx>
            <c:rich>
              <a:bodyPr rot="-5400000" vert="horz"/>
              <a:lstStyle/>
              <a:p>
                <a:pPr>
                  <a:defRPr b="0">
                    <a:latin typeface="Helvetica Neue"/>
                    <a:cs typeface="Helvetica Neue"/>
                  </a:defRPr>
                </a:pPr>
                <a:r>
                  <a:rPr lang="en-US" b="0">
                    <a:latin typeface="Helvetica Neue"/>
                    <a:cs typeface="Helvetica Neue"/>
                  </a:rPr>
                  <a:t>Amount</a:t>
                </a:r>
                <a:r>
                  <a:rPr lang="en-US" b="0" baseline="0">
                    <a:latin typeface="Helvetica Neue"/>
                    <a:cs typeface="Helvetica Neue"/>
                  </a:rPr>
                  <a:t> of "Beer" Consumed (mL)</a:t>
                </a:r>
                <a:endParaRPr lang="en-US" b="0">
                  <a:latin typeface="Helvetica Neue"/>
                  <a:cs typeface="Helvetica Neue"/>
                </a:endParaRPr>
              </a:p>
            </c:rich>
          </c:tx>
          <c:overlay val="0"/>
        </c:title>
        <c:numFmt formatCode="General" sourceLinked="1"/>
        <c:majorTickMark val="out"/>
        <c:minorTickMark val="none"/>
        <c:tickLblPos val="nextTo"/>
        <c:crossAx val="18690823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949178574900401"/>
          <c:y val="3.4653465346534601E-2"/>
          <c:w val="0.85840944881889802"/>
          <c:h val="0.816831683168317"/>
        </c:manualLayout>
      </c:layout>
      <c:barChart>
        <c:barDir val="col"/>
        <c:grouping val="clustered"/>
        <c:varyColors val="0"/>
        <c:ser>
          <c:idx val="0"/>
          <c:order val="0"/>
          <c:tx>
            <c:strRef>
              <c:f>Sheet2!$A$2</c:f>
              <c:strCache>
                <c:ptCount val="1"/>
                <c:pt idx="0">
                  <c:v>Ovulation Prime</c:v>
                </c:pt>
              </c:strCache>
            </c:strRef>
          </c:tx>
          <c:spPr>
            <a:solidFill>
              <a:schemeClr val="accent1">
                <a:lumMod val="60000"/>
                <a:lumOff val="40000"/>
              </a:schemeClr>
            </a:solidFill>
          </c:spPr>
          <c:invertIfNegative val="0"/>
          <c:errBars>
            <c:errBarType val="both"/>
            <c:errValType val="cust"/>
            <c:noEndCap val="0"/>
            <c:plus>
              <c:numLit>
                <c:formatCode>General</c:formatCode>
                <c:ptCount val="1"/>
                <c:pt idx="0">
                  <c:v>0.2283</c:v>
                </c:pt>
              </c:numLit>
            </c:plus>
            <c:minus>
              <c:numLit>
                <c:formatCode>General</c:formatCode>
                <c:ptCount val="1"/>
                <c:pt idx="0">
                  <c:v>0.2283</c:v>
                </c:pt>
              </c:numLit>
            </c:minus>
          </c:errBars>
          <c:val>
            <c:numRef>
              <c:f>Sheet2!$B$2</c:f>
              <c:numCache>
                <c:formatCode>General</c:formatCode>
                <c:ptCount val="1"/>
                <c:pt idx="0">
                  <c:v>2.2092999999999998</c:v>
                </c:pt>
              </c:numCache>
            </c:numRef>
          </c:val>
        </c:ser>
        <c:ser>
          <c:idx val="1"/>
          <c:order val="1"/>
          <c:tx>
            <c:strRef>
              <c:f>Sheet2!$A$3</c:f>
              <c:strCache>
                <c:ptCount val="1"/>
                <c:pt idx="0">
                  <c:v>Control Prime</c:v>
                </c:pt>
              </c:strCache>
            </c:strRef>
          </c:tx>
          <c:spPr>
            <a:solidFill>
              <a:schemeClr val="accent1">
                <a:lumMod val="60000"/>
                <a:lumOff val="40000"/>
              </a:schemeClr>
            </a:solidFill>
          </c:spPr>
          <c:invertIfNegative val="0"/>
          <c:errBars>
            <c:errBarType val="both"/>
            <c:errValType val="cust"/>
            <c:noEndCap val="0"/>
            <c:plus>
              <c:numLit>
                <c:formatCode>General</c:formatCode>
                <c:ptCount val="1"/>
                <c:pt idx="0">
                  <c:v>0.22389999999999999</c:v>
                </c:pt>
              </c:numLit>
            </c:plus>
            <c:minus>
              <c:numLit>
                <c:formatCode>General</c:formatCode>
                <c:ptCount val="1"/>
                <c:pt idx="0">
                  <c:v>0.22389999999999999</c:v>
                </c:pt>
              </c:numLit>
            </c:minus>
          </c:errBars>
          <c:val>
            <c:numRef>
              <c:f>Sheet2!$B$3</c:f>
              <c:numCache>
                <c:formatCode>General</c:formatCode>
                <c:ptCount val="1"/>
                <c:pt idx="0">
                  <c:v>2.54</c:v>
                </c:pt>
              </c:numCache>
            </c:numRef>
          </c:val>
        </c:ser>
        <c:dLbls>
          <c:showLegendKey val="0"/>
          <c:showVal val="0"/>
          <c:showCatName val="0"/>
          <c:showSerName val="0"/>
          <c:showPercent val="0"/>
          <c:showBubbleSize val="0"/>
        </c:dLbls>
        <c:gapWidth val="150"/>
        <c:overlap val="-100"/>
        <c:axId val="187026640"/>
        <c:axId val="187020600"/>
      </c:barChart>
      <c:catAx>
        <c:axId val="187026640"/>
        <c:scaling>
          <c:orientation val="minMax"/>
        </c:scaling>
        <c:delete val="1"/>
        <c:axPos val="b"/>
        <c:title>
          <c:tx>
            <c:rich>
              <a:bodyPr/>
              <a:lstStyle/>
              <a:p>
                <a:pPr>
                  <a:defRPr b="0">
                    <a:latin typeface="Helvetica Neue"/>
                    <a:cs typeface="Helvetica Neue"/>
                  </a:defRPr>
                </a:pPr>
                <a:r>
                  <a:rPr lang="en-US" sz="1400" b="0" dirty="0">
                    <a:latin typeface="Helvetica Neue"/>
                    <a:cs typeface="Helvetica Neue"/>
                  </a:rPr>
                  <a:t>Ovulation Prime                                </a:t>
                </a:r>
                <a:r>
                  <a:rPr lang="en-US" sz="1400" b="0" dirty="0" smtClean="0">
                    <a:latin typeface="Helvetica Neue"/>
                    <a:cs typeface="Helvetica Neue"/>
                  </a:rPr>
                  <a:t> Control</a:t>
                </a:r>
                <a:r>
                  <a:rPr lang="en-US" sz="1400" b="0" baseline="0" dirty="0" smtClean="0">
                    <a:latin typeface="Helvetica Neue"/>
                    <a:cs typeface="Helvetica Neue"/>
                  </a:rPr>
                  <a:t> </a:t>
                </a:r>
                <a:r>
                  <a:rPr lang="en-US" sz="1400" b="0" baseline="0" dirty="0">
                    <a:latin typeface="Helvetica Neue"/>
                    <a:cs typeface="Helvetica Neue"/>
                  </a:rPr>
                  <a:t>Prime</a:t>
                </a:r>
                <a:endParaRPr lang="en-US" sz="1400" b="0" dirty="0">
                  <a:latin typeface="Helvetica Neue"/>
                  <a:cs typeface="Helvetica Neue"/>
                </a:endParaRPr>
              </a:p>
            </c:rich>
          </c:tx>
          <c:layout>
            <c:manualLayout>
              <c:xMode val="edge"/>
              <c:yMode val="edge"/>
              <c:x val="0.22874252917180532"/>
              <c:y val="0.90276723772643797"/>
            </c:manualLayout>
          </c:layout>
          <c:overlay val="0"/>
        </c:title>
        <c:majorTickMark val="out"/>
        <c:minorTickMark val="none"/>
        <c:tickLblPos val="nextTo"/>
        <c:crossAx val="187020600"/>
        <c:crosses val="autoZero"/>
        <c:auto val="1"/>
        <c:lblAlgn val="ctr"/>
        <c:lblOffset val="100"/>
        <c:noMultiLvlLbl val="0"/>
      </c:catAx>
      <c:valAx>
        <c:axId val="187020600"/>
        <c:scaling>
          <c:orientation val="minMax"/>
          <c:max val="4"/>
          <c:min val="1"/>
        </c:scaling>
        <c:delete val="0"/>
        <c:axPos val="l"/>
        <c:majorGridlines/>
        <c:title>
          <c:tx>
            <c:rich>
              <a:bodyPr rot="-5400000" vert="horz"/>
              <a:lstStyle/>
              <a:p>
                <a:pPr>
                  <a:defRPr b="0">
                    <a:latin typeface="Helvetica Neue"/>
                    <a:cs typeface="Helvetica Neue"/>
                  </a:defRPr>
                </a:pPr>
                <a:r>
                  <a:rPr lang="en-US" b="0">
                    <a:latin typeface="Helvetica Neue"/>
                    <a:cs typeface="Helvetica Neue"/>
                  </a:rPr>
                  <a:t>Chair</a:t>
                </a:r>
                <a:r>
                  <a:rPr lang="en-US" b="0" baseline="0">
                    <a:latin typeface="Helvetica Neue"/>
                    <a:cs typeface="Helvetica Neue"/>
                  </a:rPr>
                  <a:t> Number</a:t>
                </a:r>
              </a:p>
            </c:rich>
          </c:tx>
          <c:overlay val="0"/>
        </c:title>
        <c:numFmt formatCode="General" sourceLinked="1"/>
        <c:majorTickMark val="out"/>
        <c:minorTickMark val="none"/>
        <c:tickLblPos val="nextTo"/>
        <c:crossAx val="187026640"/>
        <c:crosses val="autoZero"/>
        <c:crossBetween val="between"/>
        <c:majorUnit val="1"/>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 Participants'!$A$661</c:f>
              <c:strCache>
                <c:ptCount val="1"/>
                <c:pt idx="0">
                  <c:v>% Participants No Drinking</c:v>
                </c:pt>
              </c:strCache>
            </c:strRef>
          </c:tx>
          <c:spPr>
            <a:ln w="28575" cap="rnd" cmpd="sng" algn="ctr">
              <a:solidFill>
                <a:schemeClr val="accent1">
                  <a:shade val="95000"/>
                  <a:satMod val="105000"/>
                </a:schemeClr>
              </a:solidFill>
              <a:prstDash val="solid"/>
              <a:round/>
            </a:ln>
            <a:effectLst/>
          </c:spPr>
          <c:marker>
            <c:symbol val="none"/>
          </c:marker>
          <c:cat>
            <c:numRef>
              <c:f>'% Participants'!$B$660:$GA$660</c:f>
              <c:numCache>
                <c:formatCode>d\-mmm</c:formatCode>
                <c:ptCount val="182"/>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59">
                  <c:v>40968</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numCache>
            </c:numRef>
          </c:cat>
          <c:val>
            <c:numRef>
              <c:f>'% Participants'!$B$661:$GA$661</c:f>
              <c:numCache>
                <c:formatCode>0%</c:formatCode>
                <c:ptCount val="182"/>
                <c:pt idx="0">
                  <c:v>0.81761006289308191</c:v>
                </c:pt>
                <c:pt idx="1">
                  <c:v>0.77639751552795022</c:v>
                </c:pt>
                <c:pt idx="2">
                  <c:v>0.72839506172839519</c:v>
                </c:pt>
                <c:pt idx="3">
                  <c:v>0.94512195121951226</c:v>
                </c:pt>
                <c:pt idx="4">
                  <c:v>0.95731707317073167</c:v>
                </c:pt>
                <c:pt idx="5">
                  <c:v>0.95833333333333348</c:v>
                </c:pt>
                <c:pt idx="6">
                  <c:v>0.9476744186046514</c:v>
                </c:pt>
                <c:pt idx="7">
                  <c:v>0.86705202312138741</c:v>
                </c:pt>
                <c:pt idx="8">
                  <c:v>0.76571428571428568</c:v>
                </c:pt>
                <c:pt idx="9">
                  <c:v>0.77840909090909094</c:v>
                </c:pt>
                <c:pt idx="10">
                  <c:v>0.94972067039106156</c:v>
                </c:pt>
                <c:pt idx="11">
                  <c:v>0.96629213483146059</c:v>
                </c:pt>
                <c:pt idx="12">
                  <c:v>0.93333333333333335</c:v>
                </c:pt>
                <c:pt idx="13">
                  <c:v>0.96132596685082872</c:v>
                </c:pt>
                <c:pt idx="14">
                  <c:v>0.89673913043478293</c:v>
                </c:pt>
                <c:pt idx="15">
                  <c:v>0.73913043478260854</c:v>
                </c:pt>
                <c:pt idx="16">
                  <c:v>0.70967741935483886</c:v>
                </c:pt>
                <c:pt idx="17">
                  <c:v>0.8817204301075271</c:v>
                </c:pt>
                <c:pt idx="18">
                  <c:v>0.93513513513513513</c:v>
                </c:pt>
                <c:pt idx="19">
                  <c:v>0.95187165775401084</c:v>
                </c:pt>
                <c:pt idx="20">
                  <c:v>0.97382198952879584</c:v>
                </c:pt>
                <c:pt idx="21">
                  <c:v>0.86842105263157932</c:v>
                </c:pt>
                <c:pt idx="22">
                  <c:v>0.77948717948717949</c:v>
                </c:pt>
                <c:pt idx="23">
                  <c:v>0.72307692307692306</c:v>
                </c:pt>
                <c:pt idx="24">
                  <c:v>0.95360824742268069</c:v>
                </c:pt>
                <c:pt idx="25">
                  <c:v>0.94845360824742253</c:v>
                </c:pt>
                <c:pt idx="26">
                  <c:v>0.96938775510204067</c:v>
                </c:pt>
                <c:pt idx="27">
                  <c:v>0.94897959183673464</c:v>
                </c:pt>
                <c:pt idx="28">
                  <c:v>0.8737373737373737</c:v>
                </c:pt>
                <c:pt idx="29">
                  <c:v>0.73979591836734704</c:v>
                </c:pt>
                <c:pt idx="30">
                  <c:v>0.79396984924623104</c:v>
                </c:pt>
                <c:pt idx="31">
                  <c:v>0.63451776649746183</c:v>
                </c:pt>
                <c:pt idx="32">
                  <c:v>0.93939393939393945</c:v>
                </c:pt>
                <c:pt idx="33">
                  <c:v>0.96482412060301515</c:v>
                </c:pt>
                <c:pt idx="34">
                  <c:v>0.95477386934673369</c:v>
                </c:pt>
                <c:pt idx="35">
                  <c:v>0.84000000000000008</c:v>
                </c:pt>
                <c:pt idx="36">
                  <c:v>0.76616915422885579</c:v>
                </c:pt>
                <c:pt idx="37">
                  <c:v>0.66995073891625612</c:v>
                </c:pt>
                <c:pt idx="38">
                  <c:v>0.94059405940594054</c:v>
                </c:pt>
                <c:pt idx="39">
                  <c:v>0.93034825870646753</c:v>
                </c:pt>
                <c:pt idx="40">
                  <c:v>0.95544554455445552</c:v>
                </c:pt>
                <c:pt idx="41">
                  <c:v>0.9414634146341464</c:v>
                </c:pt>
                <c:pt idx="42">
                  <c:v>0.85714285714285721</c:v>
                </c:pt>
                <c:pt idx="43">
                  <c:v>0.7924528301886794</c:v>
                </c:pt>
                <c:pt idx="44">
                  <c:v>0.70560747663551426</c:v>
                </c:pt>
                <c:pt idx="45">
                  <c:v>0.93457943925233644</c:v>
                </c:pt>
                <c:pt idx="46">
                  <c:v>0.96226415094339623</c:v>
                </c:pt>
                <c:pt idx="47">
                  <c:v>0.95813953488372094</c:v>
                </c:pt>
                <c:pt idx="48">
                  <c:v>0.94444444444444453</c:v>
                </c:pt>
                <c:pt idx="49">
                  <c:v>0.8630136986301371</c:v>
                </c:pt>
                <c:pt idx="50">
                  <c:v>0.7899543378995435</c:v>
                </c:pt>
                <c:pt idx="51">
                  <c:v>0.54751131221719462</c:v>
                </c:pt>
                <c:pt idx="52">
                  <c:v>0.97297297297297292</c:v>
                </c:pt>
                <c:pt idx="53">
                  <c:v>0.93181818181818177</c:v>
                </c:pt>
                <c:pt idx="54">
                  <c:v>0.95909090909090911</c:v>
                </c:pt>
                <c:pt idx="55">
                  <c:v>0.96396396396396389</c:v>
                </c:pt>
                <c:pt idx="56">
                  <c:v>0.86098654708520173</c:v>
                </c:pt>
                <c:pt idx="57">
                  <c:v>0.80630630630630629</c:v>
                </c:pt>
                <c:pt idx="58">
                  <c:v>0.7678571428571429</c:v>
                </c:pt>
                <c:pt idx="59">
                  <c:v>0.92410714285714279</c:v>
                </c:pt>
                <c:pt idx="60">
                  <c:v>0.92825112107623309</c:v>
                </c:pt>
                <c:pt idx="61">
                  <c:v>0.94642857142857162</c:v>
                </c:pt>
                <c:pt idx="62">
                  <c:v>0.9375</c:v>
                </c:pt>
                <c:pt idx="63">
                  <c:v>0.86842105263157932</c:v>
                </c:pt>
                <c:pt idx="64">
                  <c:v>0.73593073593073588</c:v>
                </c:pt>
                <c:pt idx="65">
                  <c:v>0.7381974248927039</c:v>
                </c:pt>
                <c:pt idx="66">
                  <c:v>0.89787234042553199</c:v>
                </c:pt>
                <c:pt idx="67">
                  <c:v>0.83760683760683774</c:v>
                </c:pt>
                <c:pt idx="68">
                  <c:v>0.81702127659574475</c:v>
                </c:pt>
                <c:pt idx="69">
                  <c:v>0.88607594936708878</c:v>
                </c:pt>
                <c:pt idx="70">
                  <c:v>0.76793248945147674</c:v>
                </c:pt>
                <c:pt idx="71">
                  <c:v>0.6708333333333335</c:v>
                </c:pt>
                <c:pt idx="72">
                  <c:v>0.66527196652719689</c:v>
                </c:pt>
                <c:pt idx="73">
                  <c:v>0.91249999999999998</c:v>
                </c:pt>
                <c:pt idx="74">
                  <c:v>0.93305439330543949</c:v>
                </c:pt>
                <c:pt idx="75">
                  <c:v>0.93775933609958539</c:v>
                </c:pt>
                <c:pt idx="76">
                  <c:v>0.72727272727272729</c:v>
                </c:pt>
                <c:pt idx="77">
                  <c:v>0.84297520661157055</c:v>
                </c:pt>
                <c:pt idx="78">
                  <c:v>0.78925619834710747</c:v>
                </c:pt>
                <c:pt idx="79">
                  <c:v>0.75409836065573765</c:v>
                </c:pt>
                <c:pt idx="80">
                  <c:v>0.9387755102040819</c:v>
                </c:pt>
                <c:pt idx="81">
                  <c:v>0.92622950819672134</c:v>
                </c:pt>
                <c:pt idx="82">
                  <c:v>0.89516129032258074</c:v>
                </c:pt>
                <c:pt idx="83">
                  <c:v>0.89243027888446214</c:v>
                </c:pt>
                <c:pt idx="84">
                  <c:v>0.82868525896414369</c:v>
                </c:pt>
                <c:pt idx="85">
                  <c:v>0.74703557312252977</c:v>
                </c:pt>
                <c:pt idx="86">
                  <c:v>0.69169960474308334</c:v>
                </c:pt>
                <c:pt idx="87">
                  <c:v>0.93280632411067199</c:v>
                </c:pt>
                <c:pt idx="88">
                  <c:v>0.94071146245059312</c:v>
                </c:pt>
                <c:pt idx="89">
                  <c:v>0.94509803921568636</c:v>
                </c:pt>
                <c:pt idx="90">
                  <c:v>0.94901960784313732</c:v>
                </c:pt>
                <c:pt idx="91">
                  <c:v>0.83921568627450993</c:v>
                </c:pt>
                <c:pt idx="92">
                  <c:v>0.76171875000000011</c:v>
                </c:pt>
                <c:pt idx="93">
                  <c:v>0.71317829457364368</c:v>
                </c:pt>
                <c:pt idx="94">
                  <c:v>0.95736434108527124</c:v>
                </c:pt>
                <c:pt idx="95">
                  <c:v>0.92692307692307718</c:v>
                </c:pt>
                <c:pt idx="96">
                  <c:v>0.93846153846153857</c:v>
                </c:pt>
                <c:pt idx="97">
                  <c:v>0.93869731800766287</c:v>
                </c:pt>
                <c:pt idx="98">
                  <c:v>0.8257575757575758</c:v>
                </c:pt>
                <c:pt idx="99">
                  <c:v>0.76691729323308289</c:v>
                </c:pt>
                <c:pt idx="100">
                  <c:v>0.76315789473684215</c:v>
                </c:pt>
                <c:pt idx="101">
                  <c:v>0.88014981273408277</c:v>
                </c:pt>
                <c:pt idx="102">
                  <c:v>0.94007490636704127</c:v>
                </c:pt>
                <c:pt idx="103">
                  <c:v>0.93680297397769519</c:v>
                </c:pt>
                <c:pt idx="104">
                  <c:v>0.9481481481481483</c:v>
                </c:pt>
                <c:pt idx="105">
                  <c:v>0.83576642335766427</c:v>
                </c:pt>
                <c:pt idx="106">
                  <c:v>0.74909090909090914</c:v>
                </c:pt>
                <c:pt idx="107">
                  <c:v>0.69064748201438886</c:v>
                </c:pt>
                <c:pt idx="108">
                  <c:v>0.96739130434782605</c:v>
                </c:pt>
                <c:pt idx="109">
                  <c:v>0.94604316546762579</c:v>
                </c:pt>
                <c:pt idx="110">
                  <c:v>0.88848920863309377</c:v>
                </c:pt>
                <c:pt idx="111">
                  <c:v>0.93189964157706107</c:v>
                </c:pt>
                <c:pt idx="112">
                  <c:v>0.83453237410071934</c:v>
                </c:pt>
                <c:pt idx="113">
                  <c:v>0.77060931899641572</c:v>
                </c:pt>
                <c:pt idx="114">
                  <c:v>0.75268817204301086</c:v>
                </c:pt>
                <c:pt idx="115">
                  <c:v>0.93165467625899301</c:v>
                </c:pt>
                <c:pt idx="116">
                  <c:v>0.93189964157706107</c:v>
                </c:pt>
                <c:pt idx="117">
                  <c:v>0.95406360424028269</c:v>
                </c:pt>
                <c:pt idx="118">
                  <c:v>0.93286219081272059</c:v>
                </c:pt>
                <c:pt idx="119">
                  <c:v>0.84912280701754383</c:v>
                </c:pt>
                <c:pt idx="120">
                  <c:v>0.7922535211267604</c:v>
                </c:pt>
                <c:pt idx="121">
                  <c:v>0.72473867595818842</c:v>
                </c:pt>
                <c:pt idx="122">
                  <c:v>0.93103448275862066</c:v>
                </c:pt>
                <c:pt idx="123">
                  <c:v>0.91752577319587636</c:v>
                </c:pt>
                <c:pt idx="124">
                  <c:v>0.91379310344827602</c:v>
                </c:pt>
                <c:pt idx="125">
                  <c:v>0.88474576271186456</c:v>
                </c:pt>
                <c:pt idx="126">
                  <c:v>0.83557046979865757</c:v>
                </c:pt>
                <c:pt idx="127">
                  <c:v>0.74247491638795982</c:v>
                </c:pt>
                <c:pt idx="128">
                  <c:v>0.7123745819397993</c:v>
                </c:pt>
                <c:pt idx="129">
                  <c:v>0.91362126245847197</c:v>
                </c:pt>
                <c:pt idx="130">
                  <c:v>0.93687707641196027</c:v>
                </c:pt>
                <c:pt idx="131">
                  <c:v>0.90397350993377479</c:v>
                </c:pt>
                <c:pt idx="132">
                  <c:v>0.91</c:v>
                </c:pt>
                <c:pt idx="133">
                  <c:v>0.84590163934426243</c:v>
                </c:pt>
                <c:pt idx="134">
                  <c:v>0.75409836065573765</c:v>
                </c:pt>
                <c:pt idx="135">
                  <c:v>0.72368421052631593</c:v>
                </c:pt>
                <c:pt idx="136">
                  <c:v>0.94117647058823539</c:v>
                </c:pt>
                <c:pt idx="137">
                  <c:v>0.8754098360655741</c:v>
                </c:pt>
                <c:pt idx="138">
                  <c:v>0.8973509933774837</c:v>
                </c:pt>
                <c:pt idx="139">
                  <c:v>0.87788778877887785</c:v>
                </c:pt>
                <c:pt idx="140">
                  <c:v>0.80263157894736847</c:v>
                </c:pt>
                <c:pt idx="141">
                  <c:v>0.73355263157894735</c:v>
                </c:pt>
                <c:pt idx="142">
                  <c:v>0.71475409836065573</c:v>
                </c:pt>
                <c:pt idx="143">
                  <c:v>0.91447368421052633</c:v>
                </c:pt>
                <c:pt idx="144">
                  <c:v>0.90491803278688532</c:v>
                </c:pt>
                <c:pt idx="145">
                  <c:v>0.90879478827361571</c:v>
                </c:pt>
                <c:pt idx="146">
                  <c:v>0.87947882736156369</c:v>
                </c:pt>
                <c:pt idx="147">
                  <c:v>0.80844155844155852</c:v>
                </c:pt>
                <c:pt idx="148">
                  <c:v>0.76051779935275066</c:v>
                </c:pt>
                <c:pt idx="149">
                  <c:v>0.69706840390879499</c:v>
                </c:pt>
                <c:pt idx="150">
                  <c:v>0.87662337662337686</c:v>
                </c:pt>
                <c:pt idx="151">
                  <c:v>0.76948051948051954</c:v>
                </c:pt>
                <c:pt idx="152">
                  <c:v>0.92282958199356913</c:v>
                </c:pt>
                <c:pt idx="153">
                  <c:v>0.91373801916932917</c:v>
                </c:pt>
                <c:pt idx="154">
                  <c:v>0.84713375796178358</c:v>
                </c:pt>
                <c:pt idx="155">
                  <c:v>0.76971608832807581</c:v>
                </c:pt>
                <c:pt idx="156">
                  <c:v>0.73101265822784811</c:v>
                </c:pt>
                <c:pt idx="157">
                  <c:v>0.91455696202531633</c:v>
                </c:pt>
                <c:pt idx="158">
                  <c:v>0.88607594936708878</c:v>
                </c:pt>
                <c:pt idx="159">
                  <c:v>0.9140127388535032</c:v>
                </c:pt>
                <c:pt idx="160">
                  <c:v>0.90566037735849081</c:v>
                </c:pt>
                <c:pt idx="161">
                  <c:v>0.85358255451713383</c:v>
                </c:pt>
                <c:pt idx="162">
                  <c:v>0.73520249221183809</c:v>
                </c:pt>
                <c:pt idx="163">
                  <c:v>0.7182662538699689</c:v>
                </c:pt>
                <c:pt idx="164">
                  <c:v>0.91076923076923078</c:v>
                </c:pt>
                <c:pt idx="165">
                  <c:v>0.92901234567901236</c:v>
                </c:pt>
                <c:pt idx="166">
                  <c:v>0.92073170731707332</c:v>
                </c:pt>
                <c:pt idx="167">
                  <c:v>0.88449848024316124</c:v>
                </c:pt>
                <c:pt idx="168">
                  <c:v>0.8666666666666667</c:v>
                </c:pt>
                <c:pt idx="169">
                  <c:v>0.74242424242424254</c:v>
                </c:pt>
                <c:pt idx="170">
                  <c:v>0.7250755287009063</c:v>
                </c:pt>
                <c:pt idx="171">
                  <c:v>0.93655589123867078</c:v>
                </c:pt>
                <c:pt idx="172">
                  <c:v>0.91515151515151527</c:v>
                </c:pt>
                <c:pt idx="173">
                  <c:v>0.93353474320241681</c:v>
                </c:pt>
                <c:pt idx="174">
                  <c:v>0.91317365269461093</c:v>
                </c:pt>
                <c:pt idx="175">
                  <c:v>0.86865671641791053</c:v>
                </c:pt>
                <c:pt idx="176">
                  <c:v>0.77151335311572689</c:v>
                </c:pt>
                <c:pt idx="177">
                  <c:v>0.70414201183431968</c:v>
                </c:pt>
                <c:pt idx="178">
                  <c:v>0.90588235294117658</c:v>
                </c:pt>
                <c:pt idx="179">
                  <c:v>0.9201183431952662</c:v>
                </c:pt>
                <c:pt idx="180">
                  <c:v>0.90828402366863903</c:v>
                </c:pt>
                <c:pt idx="181">
                  <c:v>0.91740412979351027</c:v>
                </c:pt>
              </c:numCache>
            </c:numRef>
          </c:val>
          <c:smooth val="0"/>
        </c:ser>
        <c:ser>
          <c:idx val="1"/>
          <c:order val="1"/>
          <c:tx>
            <c:strRef>
              <c:f>'% Participants'!$A$662</c:f>
              <c:strCache>
                <c:ptCount val="1"/>
                <c:pt idx="0">
                  <c:v>%Participants Moderate Drinking</c:v>
                </c:pt>
              </c:strCache>
            </c:strRef>
          </c:tx>
          <c:spPr>
            <a:ln w="28575" cap="rnd" cmpd="sng" algn="ctr">
              <a:solidFill>
                <a:schemeClr val="accent2">
                  <a:shade val="95000"/>
                  <a:satMod val="105000"/>
                </a:schemeClr>
              </a:solidFill>
              <a:prstDash val="solid"/>
              <a:round/>
            </a:ln>
            <a:effectLst/>
          </c:spPr>
          <c:marker>
            <c:symbol val="none"/>
          </c:marker>
          <c:cat>
            <c:numRef>
              <c:f>'% Participants'!$B$660:$GA$660</c:f>
              <c:numCache>
                <c:formatCode>d\-mmm</c:formatCode>
                <c:ptCount val="182"/>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59">
                  <c:v>40968</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numCache>
            </c:numRef>
          </c:cat>
          <c:val>
            <c:numRef>
              <c:f>'% Participants'!$B$662:$GA$662</c:f>
              <c:numCache>
                <c:formatCode>0%</c:formatCode>
                <c:ptCount val="182"/>
                <c:pt idx="0">
                  <c:v>8.8050314465408827E-2</c:v>
                </c:pt>
                <c:pt idx="1">
                  <c:v>0.10559006211180126</c:v>
                </c:pt>
                <c:pt idx="2">
                  <c:v>9.8765432098765468E-2</c:v>
                </c:pt>
                <c:pt idx="3">
                  <c:v>3.6585365853658548E-2</c:v>
                </c:pt>
                <c:pt idx="4">
                  <c:v>2.4390243902439029E-2</c:v>
                </c:pt>
                <c:pt idx="5">
                  <c:v>3.5714285714285712E-2</c:v>
                </c:pt>
                <c:pt idx="6">
                  <c:v>2.9069767441860475E-2</c:v>
                </c:pt>
                <c:pt idx="7">
                  <c:v>4.0462427745664761E-2</c:v>
                </c:pt>
                <c:pt idx="8">
                  <c:v>0.10285714285714286</c:v>
                </c:pt>
                <c:pt idx="9">
                  <c:v>7.3863636363636395E-2</c:v>
                </c:pt>
                <c:pt idx="10">
                  <c:v>2.7932960893854757E-2</c:v>
                </c:pt>
                <c:pt idx="11">
                  <c:v>2.2471910112359564E-2</c:v>
                </c:pt>
                <c:pt idx="12">
                  <c:v>3.888888888888889E-2</c:v>
                </c:pt>
                <c:pt idx="13">
                  <c:v>1.104972375690608E-2</c:v>
                </c:pt>
                <c:pt idx="14">
                  <c:v>2.7173913043478271E-2</c:v>
                </c:pt>
                <c:pt idx="15">
                  <c:v>0.1141304347826087</c:v>
                </c:pt>
                <c:pt idx="16">
                  <c:v>0.13978494623655913</c:v>
                </c:pt>
                <c:pt idx="17">
                  <c:v>5.3763440860215075E-2</c:v>
                </c:pt>
                <c:pt idx="18">
                  <c:v>2.7027027027027039E-2</c:v>
                </c:pt>
                <c:pt idx="19">
                  <c:v>2.6737967914438509E-2</c:v>
                </c:pt>
                <c:pt idx="20">
                  <c:v>2.0942408376963356E-2</c:v>
                </c:pt>
                <c:pt idx="21">
                  <c:v>4.2105263157894743E-2</c:v>
                </c:pt>
                <c:pt idx="22">
                  <c:v>8.2051282051282079E-2</c:v>
                </c:pt>
                <c:pt idx="23">
                  <c:v>0.11282051282051284</c:v>
                </c:pt>
                <c:pt idx="24">
                  <c:v>2.0618556701030931E-2</c:v>
                </c:pt>
                <c:pt idx="25">
                  <c:v>3.09278350515464E-2</c:v>
                </c:pt>
                <c:pt idx="26">
                  <c:v>1.5306122448979593E-2</c:v>
                </c:pt>
                <c:pt idx="27">
                  <c:v>3.5714285714285712E-2</c:v>
                </c:pt>
                <c:pt idx="28">
                  <c:v>3.0303030303030307E-2</c:v>
                </c:pt>
                <c:pt idx="29">
                  <c:v>8.6734693877551033E-2</c:v>
                </c:pt>
                <c:pt idx="30">
                  <c:v>6.5326633165829165E-2</c:v>
                </c:pt>
                <c:pt idx="31">
                  <c:v>0.17258883248730969</c:v>
                </c:pt>
                <c:pt idx="32">
                  <c:v>2.5252525252525252E-2</c:v>
                </c:pt>
                <c:pt idx="33">
                  <c:v>1.5075376884422112E-2</c:v>
                </c:pt>
                <c:pt idx="34">
                  <c:v>3.0150753768844223E-2</c:v>
                </c:pt>
                <c:pt idx="35">
                  <c:v>5.5000000000000007E-2</c:v>
                </c:pt>
                <c:pt idx="36">
                  <c:v>9.9502487562189088E-2</c:v>
                </c:pt>
                <c:pt idx="37">
                  <c:v>0.10837438423645322</c:v>
                </c:pt>
                <c:pt idx="38">
                  <c:v>4.4554455445544559E-2</c:v>
                </c:pt>
                <c:pt idx="39">
                  <c:v>3.4825870646766184E-2</c:v>
                </c:pt>
                <c:pt idx="40">
                  <c:v>2.4752475247524757E-2</c:v>
                </c:pt>
                <c:pt idx="41">
                  <c:v>2.9268292682926838E-2</c:v>
                </c:pt>
                <c:pt idx="42">
                  <c:v>7.6190476190476211E-2</c:v>
                </c:pt>
                <c:pt idx="43">
                  <c:v>8.9622641509433998E-2</c:v>
                </c:pt>
                <c:pt idx="44">
                  <c:v>0.11682242990654208</c:v>
                </c:pt>
                <c:pt idx="45">
                  <c:v>3.7383177570093469E-2</c:v>
                </c:pt>
                <c:pt idx="46">
                  <c:v>2.3584905660377371E-2</c:v>
                </c:pt>
                <c:pt idx="47">
                  <c:v>1.8604651162790701E-2</c:v>
                </c:pt>
                <c:pt idx="48">
                  <c:v>2.777777777777779E-2</c:v>
                </c:pt>
                <c:pt idx="49">
                  <c:v>6.3926940639269403E-2</c:v>
                </c:pt>
                <c:pt idx="50">
                  <c:v>0.10045662100456619</c:v>
                </c:pt>
                <c:pt idx="51">
                  <c:v>0.11764705882352944</c:v>
                </c:pt>
                <c:pt idx="52">
                  <c:v>2.2522522522522528E-2</c:v>
                </c:pt>
                <c:pt idx="53">
                  <c:v>4.0909090909090916E-2</c:v>
                </c:pt>
                <c:pt idx="54">
                  <c:v>2.2727272727272742E-2</c:v>
                </c:pt>
                <c:pt idx="55">
                  <c:v>1.8018018018018025E-2</c:v>
                </c:pt>
                <c:pt idx="56">
                  <c:v>5.3811659192825129E-2</c:v>
                </c:pt>
                <c:pt idx="57">
                  <c:v>7.2072072072072071E-2</c:v>
                </c:pt>
                <c:pt idx="58">
                  <c:v>7.5892857142857151E-2</c:v>
                </c:pt>
                <c:pt idx="59">
                  <c:v>2.2321428571428575E-2</c:v>
                </c:pt>
                <c:pt idx="60">
                  <c:v>2.6905829596412564E-2</c:v>
                </c:pt>
                <c:pt idx="61">
                  <c:v>3.5714285714285712E-2</c:v>
                </c:pt>
                <c:pt idx="62">
                  <c:v>8.9285714285714281E-3</c:v>
                </c:pt>
                <c:pt idx="63">
                  <c:v>6.1403508771929814E-2</c:v>
                </c:pt>
                <c:pt idx="64">
                  <c:v>0.11255411255411257</c:v>
                </c:pt>
                <c:pt idx="65">
                  <c:v>6.8669527896995722E-2</c:v>
                </c:pt>
                <c:pt idx="66">
                  <c:v>3.4042553191489362E-2</c:v>
                </c:pt>
                <c:pt idx="67">
                  <c:v>5.9829059829059832E-2</c:v>
                </c:pt>
                <c:pt idx="68">
                  <c:v>5.5319148936170216E-2</c:v>
                </c:pt>
                <c:pt idx="69">
                  <c:v>3.7974683544303806E-2</c:v>
                </c:pt>
                <c:pt idx="70">
                  <c:v>7.1729957805907185E-2</c:v>
                </c:pt>
                <c:pt idx="71">
                  <c:v>0.13750000000000001</c:v>
                </c:pt>
                <c:pt idx="72">
                  <c:v>9.6234309623430991E-2</c:v>
                </c:pt>
                <c:pt idx="73">
                  <c:v>3.333333333333334E-2</c:v>
                </c:pt>
                <c:pt idx="74">
                  <c:v>2.0920502092050208E-2</c:v>
                </c:pt>
                <c:pt idx="75">
                  <c:v>3.3195020746887974E-2</c:v>
                </c:pt>
                <c:pt idx="76">
                  <c:v>0.11157024793388434</c:v>
                </c:pt>
                <c:pt idx="77">
                  <c:v>7.8512396694214892E-2</c:v>
                </c:pt>
                <c:pt idx="78">
                  <c:v>9.9173553719008253E-2</c:v>
                </c:pt>
                <c:pt idx="79">
                  <c:v>8.6065573770491829E-2</c:v>
                </c:pt>
                <c:pt idx="80">
                  <c:v>3.6734693877551031E-2</c:v>
                </c:pt>
                <c:pt idx="81">
                  <c:v>2.8688524590163939E-2</c:v>
                </c:pt>
                <c:pt idx="82">
                  <c:v>6.4516129032258077E-2</c:v>
                </c:pt>
                <c:pt idx="83">
                  <c:v>4.7808764940239064E-2</c:v>
                </c:pt>
                <c:pt idx="84">
                  <c:v>5.9760956175298828E-2</c:v>
                </c:pt>
                <c:pt idx="85">
                  <c:v>9.881422924901187E-2</c:v>
                </c:pt>
                <c:pt idx="86">
                  <c:v>0.11067193675889329</c:v>
                </c:pt>
                <c:pt idx="87">
                  <c:v>1.9762845849802379E-2</c:v>
                </c:pt>
                <c:pt idx="88">
                  <c:v>1.5810276679841896E-2</c:v>
                </c:pt>
                <c:pt idx="89">
                  <c:v>3.921568627450981E-2</c:v>
                </c:pt>
                <c:pt idx="90">
                  <c:v>1.5686274509803921E-2</c:v>
                </c:pt>
                <c:pt idx="91">
                  <c:v>5.0980392156862751E-2</c:v>
                </c:pt>
                <c:pt idx="92">
                  <c:v>7.4218750000000014E-2</c:v>
                </c:pt>
                <c:pt idx="93">
                  <c:v>8.5271317829457349E-2</c:v>
                </c:pt>
                <c:pt idx="94">
                  <c:v>1.937984496124031E-2</c:v>
                </c:pt>
                <c:pt idx="95">
                  <c:v>3.0769230769230778E-2</c:v>
                </c:pt>
                <c:pt idx="96">
                  <c:v>2.6923076923076935E-2</c:v>
                </c:pt>
                <c:pt idx="97">
                  <c:v>2.298850574712644E-2</c:v>
                </c:pt>
                <c:pt idx="98">
                  <c:v>6.439393939393942E-2</c:v>
                </c:pt>
                <c:pt idx="99">
                  <c:v>7.8947368421052627E-2</c:v>
                </c:pt>
                <c:pt idx="100">
                  <c:v>8.2706766917293242E-2</c:v>
                </c:pt>
                <c:pt idx="101">
                  <c:v>9.3632958801498176E-2</c:v>
                </c:pt>
                <c:pt idx="102">
                  <c:v>2.2471910112359564E-2</c:v>
                </c:pt>
                <c:pt idx="103">
                  <c:v>2.9739776951672868E-2</c:v>
                </c:pt>
                <c:pt idx="104">
                  <c:v>2.2222222222222233E-2</c:v>
                </c:pt>
                <c:pt idx="105">
                  <c:v>5.4744525547445279E-2</c:v>
                </c:pt>
                <c:pt idx="106">
                  <c:v>7.6363636363636397E-2</c:v>
                </c:pt>
                <c:pt idx="107">
                  <c:v>0.1115107913669065</c:v>
                </c:pt>
                <c:pt idx="108">
                  <c:v>1.8115942028985508E-2</c:v>
                </c:pt>
                <c:pt idx="109">
                  <c:v>2.1582733812949645E-2</c:v>
                </c:pt>
                <c:pt idx="110">
                  <c:v>5.3956834532374105E-2</c:v>
                </c:pt>
                <c:pt idx="111">
                  <c:v>3.9426523297491037E-2</c:v>
                </c:pt>
                <c:pt idx="112">
                  <c:v>5.7553956834532398E-2</c:v>
                </c:pt>
                <c:pt idx="113">
                  <c:v>7.8853046594982074E-2</c:v>
                </c:pt>
                <c:pt idx="114">
                  <c:v>0.10035842293906808</c:v>
                </c:pt>
                <c:pt idx="115">
                  <c:v>2.1582733812949645E-2</c:v>
                </c:pt>
                <c:pt idx="116">
                  <c:v>2.5089605734767033E-2</c:v>
                </c:pt>
                <c:pt idx="117">
                  <c:v>2.1201413427561849E-2</c:v>
                </c:pt>
                <c:pt idx="118">
                  <c:v>4.2402826855123713E-2</c:v>
                </c:pt>
                <c:pt idx="119">
                  <c:v>4.5614035087719308E-2</c:v>
                </c:pt>
                <c:pt idx="120">
                  <c:v>6.3380281690140858E-2</c:v>
                </c:pt>
                <c:pt idx="121">
                  <c:v>0.10452961672473868</c:v>
                </c:pt>
                <c:pt idx="122">
                  <c:v>4.8275862068965496E-2</c:v>
                </c:pt>
                <c:pt idx="123">
                  <c:v>5.1546391752577324E-2</c:v>
                </c:pt>
                <c:pt idx="124">
                  <c:v>3.4482758620689662E-2</c:v>
                </c:pt>
                <c:pt idx="125">
                  <c:v>4.4067796610169498E-2</c:v>
                </c:pt>
                <c:pt idx="126">
                  <c:v>7.7181208053691303E-2</c:v>
                </c:pt>
                <c:pt idx="127">
                  <c:v>0.10033444816053512</c:v>
                </c:pt>
                <c:pt idx="128">
                  <c:v>9.0301003344481628E-2</c:v>
                </c:pt>
                <c:pt idx="129">
                  <c:v>5.980066445182728E-2</c:v>
                </c:pt>
                <c:pt idx="130">
                  <c:v>3.6544850498338874E-2</c:v>
                </c:pt>
                <c:pt idx="131">
                  <c:v>4.3046357615894031E-2</c:v>
                </c:pt>
                <c:pt idx="132">
                  <c:v>4.3333333333333356E-2</c:v>
                </c:pt>
                <c:pt idx="133">
                  <c:v>4.9180327868852472E-2</c:v>
                </c:pt>
                <c:pt idx="134">
                  <c:v>7.8688524590163955E-2</c:v>
                </c:pt>
                <c:pt idx="135">
                  <c:v>7.236842105263161E-2</c:v>
                </c:pt>
                <c:pt idx="136">
                  <c:v>3.5947712418300665E-2</c:v>
                </c:pt>
                <c:pt idx="137">
                  <c:v>7.540983606557379E-2</c:v>
                </c:pt>
                <c:pt idx="138">
                  <c:v>6.6225165562913899E-2</c:v>
                </c:pt>
                <c:pt idx="139">
                  <c:v>6.6006600660066014E-2</c:v>
                </c:pt>
                <c:pt idx="140">
                  <c:v>9.8684210526315791E-2</c:v>
                </c:pt>
                <c:pt idx="141">
                  <c:v>0.10855263157894739</c:v>
                </c:pt>
                <c:pt idx="142">
                  <c:v>0.11803278688524595</c:v>
                </c:pt>
                <c:pt idx="143">
                  <c:v>4.2763157894736864E-2</c:v>
                </c:pt>
                <c:pt idx="144">
                  <c:v>5.245901639344263E-2</c:v>
                </c:pt>
                <c:pt idx="145">
                  <c:v>4.8859934853420217E-2</c:v>
                </c:pt>
                <c:pt idx="146">
                  <c:v>6.5146579804560276E-2</c:v>
                </c:pt>
                <c:pt idx="147">
                  <c:v>9.4155844155844229E-2</c:v>
                </c:pt>
                <c:pt idx="148">
                  <c:v>6.4724919093851141E-2</c:v>
                </c:pt>
                <c:pt idx="149">
                  <c:v>0.11400651465798048</c:v>
                </c:pt>
                <c:pt idx="150">
                  <c:v>4.8701298701298711E-2</c:v>
                </c:pt>
                <c:pt idx="151">
                  <c:v>0.1103896103896104</c:v>
                </c:pt>
                <c:pt idx="152">
                  <c:v>4.1800643086816726E-2</c:v>
                </c:pt>
                <c:pt idx="153">
                  <c:v>4.7923322683706075E-2</c:v>
                </c:pt>
                <c:pt idx="154">
                  <c:v>6.369426751592358E-2</c:v>
                </c:pt>
                <c:pt idx="155">
                  <c:v>7.5709779179810741E-2</c:v>
                </c:pt>
                <c:pt idx="156">
                  <c:v>0.12025316455696204</c:v>
                </c:pt>
                <c:pt idx="157">
                  <c:v>4.4303797468354437E-2</c:v>
                </c:pt>
                <c:pt idx="158">
                  <c:v>5.0632911392405076E-2</c:v>
                </c:pt>
                <c:pt idx="159">
                  <c:v>4.7770700636942699E-2</c:v>
                </c:pt>
                <c:pt idx="160">
                  <c:v>5.0314465408805041E-2</c:v>
                </c:pt>
                <c:pt idx="161">
                  <c:v>7.1651090342679122E-2</c:v>
                </c:pt>
                <c:pt idx="162">
                  <c:v>9.3457943925233683E-2</c:v>
                </c:pt>
                <c:pt idx="163">
                  <c:v>0.10835913312693499</c:v>
                </c:pt>
                <c:pt idx="164">
                  <c:v>5.2307692307692326E-2</c:v>
                </c:pt>
                <c:pt idx="165">
                  <c:v>3.0864197530864203E-2</c:v>
                </c:pt>
                <c:pt idx="166">
                  <c:v>3.9634146341463422E-2</c:v>
                </c:pt>
                <c:pt idx="167">
                  <c:v>4.8632218844984809E-2</c:v>
                </c:pt>
                <c:pt idx="168">
                  <c:v>5.7575757575757572E-2</c:v>
                </c:pt>
                <c:pt idx="169">
                  <c:v>7.5757575757575774E-2</c:v>
                </c:pt>
                <c:pt idx="170">
                  <c:v>9.6676737160120846E-2</c:v>
                </c:pt>
                <c:pt idx="171">
                  <c:v>3.6253776435045335E-2</c:v>
                </c:pt>
                <c:pt idx="172">
                  <c:v>3.9393939393939391E-2</c:v>
                </c:pt>
                <c:pt idx="173">
                  <c:v>4.5317220543806672E-2</c:v>
                </c:pt>
                <c:pt idx="174">
                  <c:v>5.0898203592814384E-2</c:v>
                </c:pt>
                <c:pt idx="175">
                  <c:v>4.4776119402985079E-2</c:v>
                </c:pt>
                <c:pt idx="176">
                  <c:v>8.0118694362017823E-2</c:v>
                </c:pt>
                <c:pt idx="177">
                  <c:v>0.10059171597633139</c:v>
                </c:pt>
                <c:pt idx="178">
                  <c:v>4.11764705882353E-2</c:v>
                </c:pt>
                <c:pt idx="179">
                  <c:v>4.4378698224852083E-2</c:v>
                </c:pt>
                <c:pt idx="180">
                  <c:v>4.7337278106508895E-2</c:v>
                </c:pt>
                <c:pt idx="181">
                  <c:v>4.4247787610619475E-2</c:v>
                </c:pt>
              </c:numCache>
            </c:numRef>
          </c:val>
          <c:smooth val="0"/>
        </c:ser>
        <c:ser>
          <c:idx val="2"/>
          <c:order val="2"/>
          <c:tx>
            <c:strRef>
              <c:f>'% Participants'!$A$663</c:f>
              <c:strCache>
                <c:ptCount val="1"/>
                <c:pt idx="0">
                  <c:v>%Participants Binge Drinking</c:v>
                </c:pt>
              </c:strCache>
            </c:strRef>
          </c:tx>
          <c:spPr>
            <a:ln w="28575" cap="rnd" cmpd="sng" algn="ctr">
              <a:solidFill>
                <a:schemeClr val="accent3">
                  <a:shade val="95000"/>
                  <a:satMod val="105000"/>
                </a:schemeClr>
              </a:solidFill>
              <a:prstDash val="solid"/>
              <a:round/>
            </a:ln>
            <a:effectLst/>
          </c:spPr>
          <c:marker>
            <c:symbol val="none"/>
          </c:marker>
          <c:cat>
            <c:numRef>
              <c:f>'% Participants'!$B$660:$GA$660</c:f>
              <c:numCache>
                <c:formatCode>d\-mmm</c:formatCode>
                <c:ptCount val="182"/>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59">
                  <c:v>40968</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numCache>
            </c:numRef>
          </c:cat>
          <c:val>
            <c:numRef>
              <c:f>'% Participants'!$B$663:$GA$663</c:f>
              <c:numCache>
                <c:formatCode>0%</c:formatCode>
                <c:ptCount val="182"/>
                <c:pt idx="0">
                  <c:v>9.4339622641509455E-2</c:v>
                </c:pt>
                <c:pt idx="1">
                  <c:v>0.11801242236024848</c:v>
                </c:pt>
                <c:pt idx="2">
                  <c:v>0.17283950617283952</c:v>
                </c:pt>
                <c:pt idx="3">
                  <c:v>1.8292682926829267E-2</c:v>
                </c:pt>
                <c:pt idx="4">
                  <c:v>1.8292682926829267E-2</c:v>
                </c:pt>
                <c:pt idx="5">
                  <c:v>5.9523809523809521E-3</c:v>
                </c:pt>
                <c:pt idx="6">
                  <c:v>2.3255813953488375E-2</c:v>
                </c:pt>
                <c:pt idx="7">
                  <c:v>9.2485549132947986E-2</c:v>
                </c:pt>
                <c:pt idx="8">
                  <c:v>0.13142857142857139</c:v>
                </c:pt>
                <c:pt idx="9">
                  <c:v>0.14204545454545461</c:v>
                </c:pt>
                <c:pt idx="10">
                  <c:v>2.2346368715083807E-2</c:v>
                </c:pt>
                <c:pt idx="11">
                  <c:v>1.1235955056179777E-2</c:v>
                </c:pt>
                <c:pt idx="12">
                  <c:v>2.777777777777779E-2</c:v>
                </c:pt>
                <c:pt idx="13">
                  <c:v>2.7624309392265196E-2</c:v>
                </c:pt>
                <c:pt idx="14">
                  <c:v>7.6086956521739149E-2</c:v>
                </c:pt>
                <c:pt idx="15">
                  <c:v>0.14673913043478268</c:v>
                </c:pt>
                <c:pt idx="16">
                  <c:v>0.14516129032258068</c:v>
                </c:pt>
                <c:pt idx="17">
                  <c:v>6.4516129032258077E-2</c:v>
                </c:pt>
                <c:pt idx="18">
                  <c:v>3.7837837837837847E-2</c:v>
                </c:pt>
                <c:pt idx="19">
                  <c:v>2.1390374331550797E-2</c:v>
                </c:pt>
                <c:pt idx="20">
                  <c:v>5.2356020942408415E-3</c:v>
                </c:pt>
                <c:pt idx="21">
                  <c:v>8.9473684210526302E-2</c:v>
                </c:pt>
                <c:pt idx="22">
                  <c:v>0.1384615384615385</c:v>
                </c:pt>
                <c:pt idx="23">
                  <c:v>0.15897435897435896</c:v>
                </c:pt>
                <c:pt idx="24">
                  <c:v>2.5773195876288662E-2</c:v>
                </c:pt>
                <c:pt idx="25">
                  <c:v>2.0618556701030931E-2</c:v>
                </c:pt>
                <c:pt idx="26">
                  <c:v>1.5306122448979593E-2</c:v>
                </c:pt>
                <c:pt idx="27">
                  <c:v>1.5306122448979593E-2</c:v>
                </c:pt>
                <c:pt idx="28">
                  <c:v>9.5959595959595995E-2</c:v>
                </c:pt>
                <c:pt idx="29">
                  <c:v>0.17346938775510209</c:v>
                </c:pt>
                <c:pt idx="30">
                  <c:v>0.14070351758793972</c:v>
                </c:pt>
                <c:pt idx="31">
                  <c:v>0.19289340101522848</c:v>
                </c:pt>
                <c:pt idx="32">
                  <c:v>3.5353535353535352E-2</c:v>
                </c:pt>
                <c:pt idx="33">
                  <c:v>2.0100502512562818E-2</c:v>
                </c:pt>
                <c:pt idx="34">
                  <c:v>1.5075376884422112E-2</c:v>
                </c:pt>
                <c:pt idx="35">
                  <c:v>0.10500000000000001</c:v>
                </c:pt>
                <c:pt idx="36">
                  <c:v>0.12935323383084579</c:v>
                </c:pt>
                <c:pt idx="37">
                  <c:v>0.2216748768472907</c:v>
                </c:pt>
                <c:pt idx="38">
                  <c:v>1.4851485148514854E-2</c:v>
                </c:pt>
                <c:pt idx="39">
                  <c:v>3.4825870646766184E-2</c:v>
                </c:pt>
                <c:pt idx="40">
                  <c:v>1.9801980198019806E-2</c:v>
                </c:pt>
                <c:pt idx="41">
                  <c:v>2.4390243902439029E-2</c:v>
                </c:pt>
                <c:pt idx="42">
                  <c:v>6.666666666666668E-2</c:v>
                </c:pt>
                <c:pt idx="43">
                  <c:v>0.11792452830188681</c:v>
                </c:pt>
                <c:pt idx="44">
                  <c:v>0.17757009345794394</c:v>
                </c:pt>
                <c:pt idx="45">
                  <c:v>2.8037383177570104E-2</c:v>
                </c:pt>
                <c:pt idx="46">
                  <c:v>1.4150943396226415E-2</c:v>
                </c:pt>
                <c:pt idx="47">
                  <c:v>2.3255813953488375E-2</c:v>
                </c:pt>
                <c:pt idx="48">
                  <c:v>2.777777777777779E-2</c:v>
                </c:pt>
                <c:pt idx="49">
                  <c:v>7.3059360730593603E-2</c:v>
                </c:pt>
                <c:pt idx="50">
                  <c:v>0.1095890410958904</c:v>
                </c:pt>
                <c:pt idx="51">
                  <c:v>0.33484162895927611</c:v>
                </c:pt>
                <c:pt idx="52">
                  <c:v>4.5045045045045053E-3</c:v>
                </c:pt>
                <c:pt idx="53">
                  <c:v>2.7272727272727282E-2</c:v>
                </c:pt>
                <c:pt idx="54">
                  <c:v>1.8181818181818184E-2</c:v>
                </c:pt>
                <c:pt idx="55">
                  <c:v>1.8018018018018025E-2</c:v>
                </c:pt>
                <c:pt idx="56">
                  <c:v>8.5201793721973104E-2</c:v>
                </c:pt>
                <c:pt idx="57">
                  <c:v>0.12162162162162166</c:v>
                </c:pt>
                <c:pt idx="58">
                  <c:v>0.15178571428571427</c:v>
                </c:pt>
                <c:pt idx="59">
                  <c:v>4.9107142857142877E-2</c:v>
                </c:pt>
                <c:pt idx="60">
                  <c:v>4.4843049327354265E-2</c:v>
                </c:pt>
                <c:pt idx="61">
                  <c:v>1.785714285714286E-2</c:v>
                </c:pt>
                <c:pt idx="62">
                  <c:v>5.3571428571428568E-2</c:v>
                </c:pt>
                <c:pt idx="63">
                  <c:v>7.0175438596491224E-2</c:v>
                </c:pt>
                <c:pt idx="64">
                  <c:v>0.15151515151515157</c:v>
                </c:pt>
                <c:pt idx="65">
                  <c:v>0.19313304721030045</c:v>
                </c:pt>
                <c:pt idx="66">
                  <c:v>6.8085106382978725E-2</c:v>
                </c:pt>
                <c:pt idx="67">
                  <c:v>0.10256410256410257</c:v>
                </c:pt>
                <c:pt idx="68">
                  <c:v>0.12765957446808507</c:v>
                </c:pt>
                <c:pt idx="69">
                  <c:v>7.5949367088607597E-2</c:v>
                </c:pt>
                <c:pt idx="70">
                  <c:v>0.16033755274261607</c:v>
                </c:pt>
                <c:pt idx="71">
                  <c:v>0.19166666666666671</c:v>
                </c:pt>
                <c:pt idx="72">
                  <c:v>0.23430962343096234</c:v>
                </c:pt>
                <c:pt idx="73">
                  <c:v>5.4166666666666689E-2</c:v>
                </c:pt>
                <c:pt idx="74">
                  <c:v>4.6025104602510455E-2</c:v>
                </c:pt>
                <c:pt idx="75">
                  <c:v>2.9045643153526979E-2</c:v>
                </c:pt>
                <c:pt idx="76">
                  <c:v>0.16115702479338842</c:v>
                </c:pt>
                <c:pt idx="77">
                  <c:v>7.8512396694214892E-2</c:v>
                </c:pt>
                <c:pt idx="78">
                  <c:v>0.11157024793388434</c:v>
                </c:pt>
                <c:pt idx="79">
                  <c:v>0.15983606557377053</c:v>
                </c:pt>
                <c:pt idx="80">
                  <c:v>2.4489795918367353E-2</c:v>
                </c:pt>
                <c:pt idx="81">
                  <c:v>4.5081967213114769E-2</c:v>
                </c:pt>
                <c:pt idx="82">
                  <c:v>4.032258064516131E-2</c:v>
                </c:pt>
                <c:pt idx="83">
                  <c:v>5.9760956175298828E-2</c:v>
                </c:pt>
                <c:pt idx="84">
                  <c:v>0.11155378486055778</c:v>
                </c:pt>
                <c:pt idx="85">
                  <c:v>0.1541501976284585</c:v>
                </c:pt>
                <c:pt idx="86">
                  <c:v>0.19762845849802374</c:v>
                </c:pt>
                <c:pt idx="87">
                  <c:v>4.7430830039525709E-2</c:v>
                </c:pt>
                <c:pt idx="88">
                  <c:v>4.3478260869565223E-2</c:v>
                </c:pt>
                <c:pt idx="89">
                  <c:v>1.5686274509803921E-2</c:v>
                </c:pt>
                <c:pt idx="90">
                  <c:v>3.5294117647058837E-2</c:v>
                </c:pt>
                <c:pt idx="91">
                  <c:v>0.10980392156862748</c:v>
                </c:pt>
                <c:pt idx="92">
                  <c:v>0.16406250000000003</c:v>
                </c:pt>
                <c:pt idx="93">
                  <c:v>0.20155038759689928</c:v>
                </c:pt>
                <c:pt idx="94">
                  <c:v>2.3255813953488375E-2</c:v>
                </c:pt>
                <c:pt idx="95">
                  <c:v>4.2307692307692324E-2</c:v>
                </c:pt>
                <c:pt idx="96">
                  <c:v>3.4615384615384624E-2</c:v>
                </c:pt>
                <c:pt idx="97">
                  <c:v>3.8314176245210732E-2</c:v>
                </c:pt>
                <c:pt idx="98">
                  <c:v>0.10984848484848486</c:v>
                </c:pt>
                <c:pt idx="99">
                  <c:v>0.15413533834586471</c:v>
                </c:pt>
                <c:pt idx="100">
                  <c:v>0.15413533834586471</c:v>
                </c:pt>
                <c:pt idx="101">
                  <c:v>2.6217228464419491E-2</c:v>
                </c:pt>
                <c:pt idx="102">
                  <c:v>3.7453183520599259E-2</c:v>
                </c:pt>
                <c:pt idx="103">
                  <c:v>3.3457249070631981E-2</c:v>
                </c:pt>
                <c:pt idx="104">
                  <c:v>2.9629629629629638E-2</c:v>
                </c:pt>
                <c:pt idx="105">
                  <c:v>0.1094890510948905</c:v>
                </c:pt>
                <c:pt idx="106">
                  <c:v>0.17454545454545461</c:v>
                </c:pt>
                <c:pt idx="107">
                  <c:v>0.19784172661870503</c:v>
                </c:pt>
                <c:pt idx="108">
                  <c:v>1.4492753623188409E-2</c:v>
                </c:pt>
                <c:pt idx="109">
                  <c:v>3.2374100719424474E-2</c:v>
                </c:pt>
                <c:pt idx="110">
                  <c:v>5.7553956834532398E-2</c:v>
                </c:pt>
                <c:pt idx="111">
                  <c:v>2.8673835125448039E-2</c:v>
                </c:pt>
                <c:pt idx="112">
                  <c:v>0.10791366906474818</c:v>
                </c:pt>
                <c:pt idx="113">
                  <c:v>0.15053763440860218</c:v>
                </c:pt>
                <c:pt idx="114">
                  <c:v>0.14695340501792123</c:v>
                </c:pt>
                <c:pt idx="115">
                  <c:v>4.6762589928057575E-2</c:v>
                </c:pt>
                <c:pt idx="116">
                  <c:v>4.3010752688172046E-2</c:v>
                </c:pt>
                <c:pt idx="117">
                  <c:v>2.4734982332155476E-2</c:v>
                </c:pt>
                <c:pt idx="118">
                  <c:v>2.4734982332155476E-2</c:v>
                </c:pt>
                <c:pt idx="119">
                  <c:v>0.10526315789473685</c:v>
                </c:pt>
                <c:pt idx="120">
                  <c:v>0.14436619718309862</c:v>
                </c:pt>
                <c:pt idx="121">
                  <c:v>0.17073170731707321</c:v>
                </c:pt>
                <c:pt idx="122">
                  <c:v>1.3793103448275865E-2</c:v>
                </c:pt>
                <c:pt idx="123">
                  <c:v>3.09278350515464E-2</c:v>
                </c:pt>
                <c:pt idx="124">
                  <c:v>5.1724137931034496E-2</c:v>
                </c:pt>
                <c:pt idx="125">
                  <c:v>7.1186440677966104E-2</c:v>
                </c:pt>
                <c:pt idx="126">
                  <c:v>8.3892617449664447E-2</c:v>
                </c:pt>
                <c:pt idx="127">
                  <c:v>0.15719063545150505</c:v>
                </c:pt>
                <c:pt idx="128">
                  <c:v>0.1973244147157191</c:v>
                </c:pt>
                <c:pt idx="129">
                  <c:v>2.6578073089701008E-2</c:v>
                </c:pt>
                <c:pt idx="130">
                  <c:v>2.6578073089701008E-2</c:v>
                </c:pt>
                <c:pt idx="131">
                  <c:v>5.298013245033114E-2</c:v>
                </c:pt>
                <c:pt idx="132">
                  <c:v>4.6666666666666676E-2</c:v>
                </c:pt>
                <c:pt idx="133">
                  <c:v>0.10491803278688526</c:v>
                </c:pt>
                <c:pt idx="134">
                  <c:v>0.16721311475409842</c:v>
                </c:pt>
                <c:pt idx="135">
                  <c:v>0.20394736842105268</c:v>
                </c:pt>
                <c:pt idx="136">
                  <c:v>2.2875816993464061E-2</c:v>
                </c:pt>
                <c:pt idx="137">
                  <c:v>4.9180327868852472E-2</c:v>
                </c:pt>
                <c:pt idx="138">
                  <c:v>3.6423841059602655E-2</c:v>
                </c:pt>
                <c:pt idx="139">
                  <c:v>5.6105610561056105E-2</c:v>
                </c:pt>
                <c:pt idx="140">
                  <c:v>9.8684210526315791E-2</c:v>
                </c:pt>
                <c:pt idx="141">
                  <c:v>0.15789473684210531</c:v>
                </c:pt>
                <c:pt idx="142">
                  <c:v>0.16721311475409842</c:v>
                </c:pt>
                <c:pt idx="143">
                  <c:v>4.2763157894736864E-2</c:v>
                </c:pt>
                <c:pt idx="144">
                  <c:v>4.2622950819672135E-2</c:v>
                </c:pt>
                <c:pt idx="145">
                  <c:v>4.2345276872964167E-2</c:v>
                </c:pt>
                <c:pt idx="146">
                  <c:v>5.5374592833876239E-2</c:v>
                </c:pt>
                <c:pt idx="147">
                  <c:v>9.7402597402597393E-2</c:v>
                </c:pt>
                <c:pt idx="148">
                  <c:v>0.17475728155339812</c:v>
                </c:pt>
                <c:pt idx="149">
                  <c:v>0.18892508143322481</c:v>
                </c:pt>
                <c:pt idx="150">
                  <c:v>7.4675324675324672E-2</c:v>
                </c:pt>
                <c:pt idx="151">
                  <c:v>0.12012987012987013</c:v>
                </c:pt>
                <c:pt idx="152">
                  <c:v>3.5369774919614155E-2</c:v>
                </c:pt>
                <c:pt idx="153">
                  <c:v>3.8338658146964855E-2</c:v>
                </c:pt>
                <c:pt idx="154">
                  <c:v>8.9171974522293029E-2</c:v>
                </c:pt>
                <c:pt idx="155">
                  <c:v>0.15457413249211363</c:v>
                </c:pt>
                <c:pt idx="156">
                  <c:v>0.14873417721518986</c:v>
                </c:pt>
                <c:pt idx="157">
                  <c:v>4.1139240506329104E-2</c:v>
                </c:pt>
                <c:pt idx="158">
                  <c:v>6.3291139240506347E-2</c:v>
                </c:pt>
                <c:pt idx="159">
                  <c:v>3.8216560509554146E-2</c:v>
                </c:pt>
                <c:pt idx="160">
                  <c:v>4.40251572327044E-2</c:v>
                </c:pt>
                <c:pt idx="161">
                  <c:v>7.4766355140186924E-2</c:v>
                </c:pt>
                <c:pt idx="162">
                  <c:v>0.17133956386292837</c:v>
                </c:pt>
                <c:pt idx="163">
                  <c:v>0.17337461300309595</c:v>
                </c:pt>
                <c:pt idx="164">
                  <c:v>3.3846153846153845E-2</c:v>
                </c:pt>
                <c:pt idx="165">
                  <c:v>4.0123456790123468E-2</c:v>
                </c:pt>
                <c:pt idx="166">
                  <c:v>3.9634146341463422E-2</c:v>
                </c:pt>
                <c:pt idx="167">
                  <c:v>6.6869300911854099E-2</c:v>
                </c:pt>
                <c:pt idx="168">
                  <c:v>7.5757575757575774E-2</c:v>
                </c:pt>
                <c:pt idx="169">
                  <c:v>0.18181818181818188</c:v>
                </c:pt>
                <c:pt idx="170">
                  <c:v>0.17824773413897285</c:v>
                </c:pt>
                <c:pt idx="171">
                  <c:v>2.7190332326283997E-2</c:v>
                </c:pt>
                <c:pt idx="172">
                  <c:v>4.545454545454547E-2</c:v>
                </c:pt>
                <c:pt idx="173">
                  <c:v>2.1148036253776436E-2</c:v>
                </c:pt>
                <c:pt idx="174">
                  <c:v>3.5928143712574856E-2</c:v>
                </c:pt>
                <c:pt idx="175">
                  <c:v>8.6567164179104525E-2</c:v>
                </c:pt>
                <c:pt idx="176">
                  <c:v>0.14836795252225524</c:v>
                </c:pt>
                <c:pt idx="177">
                  <c:v>0.19526627218934917</c:v>
                </c:pt>
                <c:pt idx="178">
                  <c:v>5.2941176470588235E-2</c:v>
                </c:pt>
                <c:pt idx="179">
                  <c:v>3.5502958579881665E-2</c:v>
                </c:pt>
                <c:pt idx="180">
                  <c:v>4.4378698224852083E-2</c:v>
                </c:pt>
                <c:pt idx="181">
                  <c:v>3.8348082595870206E-2</c:v>
                </c:pt>
              </c:numCache>
            </c:numRef>
          </c:val>
          <c:smooth val="0"/>
        </c:ser>
        <c:dLbls>
          <c:showLegendKey val="0"/>
          <c:showVal val="0"/>
          <c:showCatName val="0"/>
          <c:showSerName val="0"/>
          <c:showPercent val="0"/>
          <c:showBubbleSize val="0"/>
        </c:dLbls>
        <c:smooth val="0"/>
        <c:axId val="187546592"/>
        <c:axId val="187546984"/>
      </c:lineChart>
      <c:dateAx>
        <c:axId val="187546592"/>
        <c:scaling>
          <c:orientation val="minMax"/>
        </c:scaling>
        <c:delete val="1"/>
        <c:axPos val="b"/>
        <c:numFmt formatCode="d\-mmm" sourceLinked="1"/>
        <c:majorTickMark val="out"/>
        <c:minorTickMark val="none"/>
        <c:tickLblPos val="none"/>
        <c:crossAx val="187546984"/>
        <c:crosses val="autoZero"/>
        <c:auto val="1"/>
        <c:lblOffset val="100"/>
        <c:baseTimeUnit val="days"/>
      </c:dateAx>
      <c:valAx>
        <c:axId val="187546984"/>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7546592"/>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Participants'!$ND$660:$UB$660</c:f>
              <c:numCache>
                <c:formatCode>d\-mmm</c:formatCode>
                <c:ptCount val="181"/>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numCache>
            </c:numRef>
          </c:cat>
          <c:val>
            <c:numRef>
              <c:f>'% Participants'!$ND$661:$UB$661</c:f>
              <c:numCache>
                <c:formatCode>0%</c:formatCode>
                <c:ptCount val="181"/>
                <c:pt idx="0">
                  <c:v>0.74645030425963488</c:v>
                </c:pt>
                <c:pt idx="1">
                  <c:v>0.92073170731707332</c:v>
                </c:pt>
                <c:pt idx="2">
                  <c:v>0.92479674796747968</c:v>
                </c:pt>
                <c:pt idx="3">
                  <c:v>0.92040816326530617</c:v>
                </c:pt>
                <c:pt idx="4">
                  <c:v>0.92024539877300615</c:v>
                </c:pt>
                <c:pt idx="5">
                  <c:v>0.8606060606060606</c:v>
                </c:pt>
                <c:pt idx="6">
                  <c:v>0.7650602409638555</c:v>
                </c:pt>
                <c:pt idx="7">
                  <c:v>0.74251497005988032</c:v>
                </c:pt>
                <c:pt idx="8">
                  <c:v>0.93812375249501012</c:v>
                </c:pt>
                <c:pt idx="9">
                  <c:v>0.95608782435129747</c:v>
                </c:pt>
                <c:pt idx="10">
                  <c:v>0.94632206759443349</c:v>
                </c:pt>
                <c:pt idx="11">
                  <c:v>0.9466403162055339</c:v>
                </c:pt>
                <c:pt idx="12">
                  <c:v>0.89306930693069309</c:v>
                </c:pt>
                <c:pt idx="13">
                  <c:v>0.76086956521739135</c:v>
                </c:pt>
                <c:pt idx="14">
                  <c:v>0.73477406679764257</c:v>
                </c:pt>
                <c:pt idx="15">
                  <c:v>0.9174852652259331</c:v>
                </c:pt>
                <c:pt idx="16">
                  <c:v>0.9292730844793714</c:v>
                </c:pt>
                <c:pt idx="17">
                  <c:v>0.95703125000000011</c:v>
                </c:pt>
                <c:pt idx="18">
                  <c:v>0.94901960784313732</c:v>
                </c:pt>
                <c:pt idx="19">
                  <c:v>0.8786127167630059</c:v>
                </c:pt>
                <c:pt idx="20">
                  <c:v>0.73282442748091614</c:v>
                </c:pt>
                <c:pt idx="21">
                  <c:v>0.74716981132075477</c:v>
                </c:pt>
                <c:pt idx="22">
                  <c:v>0.94339622641509446</c:v>
                </c:pt>
                <c:pt idx="23">
                  <c:v>0.95652173913043481</c:v>
                </c:pt>
                <c:pt idx="24">
                  <c:v>0.94896030245746688</c:v>
                </c:pt>
                <c:pt idx="25">
                  <c:v>0.95692883895131098</c:v>
                </c:pt>
                <c:pt idx="26">
                  <c:v>0.88826815642458112</c:v>
                </c:pt>
                <c:pt idx="27">
                  <c:v>0.75370370370370365</c:v>
                </c:pt>
                <c:pt idx="28">
                  <c:v>0.72407407407407431</c:v>
                </c:pt>
                <c:pt idx="29">
                  <c:v>0.9555555555555556</c:v>
                </c:pt>
                <c:pt idx="30">
                  <c:v>0.9776951672862455</c:v>
                </c:pt>
                <c:pt idx="31">
                  <c:v>0.94599627560521415</c:v>
                </c:pt>
                <c:pt idx="32">
                  <c:v>0.94805194805194792</c:v>
                </c:pt>
                <c:pt idx="33">
                  <c:v>0.88213627992633492</c:v>
                </c:pt>
                <c:pt idx="34">
                  <c:v>0.77532228360957667</c:v>
                </c:pt>
                <c:pt idx="35">
                  <c:v>0.76838235294117663</c:v>
                </c:pt>
                <c:pt idx="36">
                  <c:v>0.6599264705882355</c:v>
                </c:pt>
                <c:pt idx="37">
                  <c:v>0.95948434622467771</c:v>
                </c:pt>
                <c:pt idx="38">
                  <c:v>0.94095940959409619</c:v>
                </c:pt>
                <c:pt idx="39">
                  <c:v>0.94843462246777177</c:v>
                </c:pt>
                <c:pt idx="40">
                  <c:v>0.89502762430939242</c:v>
                </c:pt>
                <c:pt idx="41">
                  <c:v>0.79889298892988925</c:v>
                </c:pt>
                <c:pt idx="42">
                  <c:v>0.62132352941176461</c:v>
                </c:pt>
                <c:pt idx="43">
                  <c:v>0.94833948339483409</c:v>
                </c:pt>
                <c:pt idx="44">
                  <c:v>0.81215469613259683</c:v>
                </c:pt>
                <c:pt idx="45">
                  <c:v>0.95748613678373373</c:v>
                </c:pt>
                <c:pt idx="46">
                  <c:v>0.95933456561922359</c:v>
                </c:pt>
                <c:pt idx="47">
                  <c:v>0.88376383763837663</c:v>
                </c:pt>
                <c:pt idx="48">
                  <c:v>0.79112754158964871</c:v>
                </c:pt>
                <c:pt idx="49">
                  <c:v>0.74907749077490771</c:v>
                </c:pt>
                <c:pt idx="50">
                  <c:v>0.92804428044280451</c:v>
                </c:pt>
                <c:pt idx="51">
                  <c:v>0.95571955719557222</c:v>
                </c:pt>
                <c:pt idx="52">
                  <c:v>0.95955882352941191</c:v>
                </c:pt>
                <c:pt idx="53">
                  <c:v>0.95036764705882359</c:v>
                </c:pt>
                <c:pt idx="54">
                  <c:v>0.8917431192660551</c:v>
                </c:pt>
                <c:pt idx="55">
                  <c:v>0.79266055045871564</c:v>
                </c:pt>
                <c:pt idx="56">
                  <c:v>0.75412844036697269</c:v>
                </c:pt>
                <c:pt idx="57">
                  <c:v>0.96697247706422029</c:v>
                </c:pt>
                <c:pt idx="58">
                  <c:v>0.96507352941176461</c:v>
                </c:pt>
                <c:pt idx="59">
                  <c:v>0.9373848987108655</c:v>
                </c:pt>
                <c:pt idx="60">
                  <c:v>0.93211009174311932</c:v>
                </c:pt>
                <c:pt idx="61">
                  <c:v>0.88419117647058842</c:v>
                </c:pt>
                <c:pt idx="62">
                  <c:v>0.8003663003663003</c:v>
                </c:pt>
                <c:pt idx="63">
                  <c:v>0.75685557586837304</c:v>
                </c:pt>
                <c:pt idx="64">
                  <c:v>0.94890510948905105</c:v>
                </c:pt>
                <c:pt idx="65">
                  <c:v>0.94515539305301655</c:v>
                </c:pt>
                <c:pt idx="66">
                  <c:v>0.93956043956043955</c:v>
                </c:pt>
                <c:pt idx="67">
                  <c:v>0.93418647166361979</c:v>
                </c:pt>
                <c:pt idx="68">
                  <c:v>0.8722627737226275</c:v>
                </c:pt>
                <c:pt idx="69">
                  <c:v>0.7463503649635036</c:v>
                </c:pt>
                <c:pt idx="70">
                  <c:v>0.70072992700729941</c:v>
                </c:pt>
                <c:pt idx="71">
                  <c:v>0.88299817184643503</c:v>
                </c:pt>
                <c:pt idx="72">
                  <c:v>0.87020109689213909</c:v>
                </c:pt>
                <c:pt idx="73">
                  <c:v>0.86080586080586097</c:v>
                </c:pt>
                <c:pt idx="74">
                  <c:v>0.85477941176470595</c:v>
                </c:pt>
                <c:pt idx="75">
                  <c:v>0.60805860805860812</c:v>
                </c:pt>
                <c:pt idx="76">
                  <c:v>0.72710622710622708</c:v>
                </c:pt>
                <c:pt idx="77">
                  <c:v>0.70566727605118851</c:v>
                </c:pt>
                <c:pt idx="78">
                  <c:v>0.92504570383912255</c:v>
                </c:pt>
                <c:pt idx="79">
                  <c:v>0.93223443223443236</c:v>
                </c:pt>
                <c:pt idx="80">
                  <c:v>0.93795620437956218</c:v>
                </c:pt>
                <c:pt idx="81">
                  <c:v>0.9160583941605841</c:v>
                </c:pt>
                <c:pt idx="82">
                  <c:v>0.88503649635036497</c:v>
                </c:pt>
                <c:pt idx="83">
                  <c:v>0.78260869565217406</c:v>
                </c:pt>
                <c:pt idx="84">
                  <c:v>0.76268115942028991</c:v>
                </c:pt>
                <c:pt idx="85">
                  <c:v>0.87003610108303253</c:v>
                </c:pt>
                <c:pt idx="86">
                  <c:v>0.96014492753623193</c:v>
                </c:pt>
                <c:pt idx="87">
                  <c:v>0.93818181818181834</c:v>
                </c:pt>
                <c:pt idx="88">
                  <c:v>0.94192377495462798</c:v>
                </c:pt>
                <c:pt idx="89">
                  <c:v>0.86545454545454559</c:v>
                </c:pt>
                <c:pt idx="90">
                  <c:v>0.73779385171790235</c:v>
                </c:pt>
                <c:pt idx="91">
                  <c:v>0.79639639639639648</c:v>
                </c:pt>
                <c:pt idx="92">
                  <c:v>0.95675675675675664</c:v>
                </c:pt>
                <c:pt idx="93">
                  <c:v>0.94594594594594583</c:v>
                </c:pt>
                <c:pt idx="94">
                  <c:v>0.94774774774774762</c:v>
                </c:pt>
                <c:pt idx="95">
                  <c:v>0.94424460431654689</c:v>
                </c:pt>
                <c:pt idx="96">
                  <c:v>0.9009009009009008</c:v>
                </c:pt>
                <c:pt idx="97">
                  <c:v>0.78918918918918923</c:v>
                </c:pt>
                <c:pt idx="98">
                  <c:v>0.75992779783393505</c:v>
                </c:pt>
                <c:pt idx="99">
                  <c:v>0.9368231046931409</c:v>
                </c:pt>
                <c:pt idx="100">
                  <c:v>0.95108695652173914</c:v>
                </c:pt>
                <c:pt idx="101">
                  <c:v>0.95117540687160951</c:v>
                </c:pt>
                <c:pt idx="102">
                  <c:v>0.93840579710144922</c:v>
                </c:pt>
                <c:pt idx="103">
                  <c:v>0.87906137184115518</c:v>
                </c:pt>
                <c:pt idx="104">
                  <c:v>0.7751798561151082</c:v>
                </c:pt>
                <c:pt idx="105">
                  <c:v>0.72841726618705038</c:v>
                </c:pt>
                <c:pt idx="106">
                  <c:v>0.94064748201438875</c:v>
                </c:pt>
                <c:pt idx="107">
                  <c:v>0.95143884892086328</c:v>
                </c:pt>
                <c:pt idx="108">
                  <c:v>0.95332136445242366</c:v>
                </c:pt>
                <c:pt idx="109">
                  <c:v>0.90467625899280579</c:v>
                </c:pt>
                <c:pt idx="110">
                  <c:v>0.88669064748201454</c:v>
                </c:pt>
                <c:pt idx="111">
                  <c:v>0.75000000000000011</c:v>
                </c:pt>
                <c:pt idx="112">
                  <c:v>0.73561151079136688</c:v>
                </c:pt>
                <c:pt idx="113">
                  <c:v>0.94964028776978426</c:v>
                </c:pt>
                <c:pt idx="114">
                  <c:v>0.96036036036036021</c:v>
                </c:pt>
                <c:pt idx="115">
                  <c:v>0.96036036036036021</c:v>
                </c:pt>
                <c:pt idx="116">
                  <c:v>0.93165467625899301</c:v>
                </c:pt>
                <c:pt idx="117">
                  <c:v>0.89473684210526316</c:v>
                </c:pt>
                <c:pt idx="118">
                  <c:v>0.76950998185117969</c:v>
                </c:pt>
                <c:pt idx="119">
                  <c:v>0.77272727272727282</c:v>
                </c:pt>
                <c:pt idx="120">
                  <c:v>0.94765342960288823</c:v>
                </c:pt>
                <c:pt idx="121">
                  <c:v>0.96389891696750929</c:v>
                </c:pt>
                <c:pt idx="122">
                  <c:v>0.96014492753623193</c:v>
                </c:pt>
                <c:pt idx="123">
                  <c:v>0.93478260869565222</c:v>
                </c:pt>
                <c:pt idx="124">
                  <c:v>0.71869328493647922</c:v>
                </c:pt>
                <c:pt idx="125">
                  <c:v>0.79818181818181833</c:v>
                </c:pt>
                <c:pt idx="126">
                  <c:v>0.76909090909090905</c:v>
                </c:pt>
                <c:pt idx="127">
                  <c:v>0.94000000000000006</c:v>
                </c:pt>
                <c:pt idx="128">
                  <c:v>0.93944954128440372</c:v>
                </c:pt>
                <c:pt idx="129">
                  <c:v>0.93053016453382087</c:v>
                </c:pt>
                <c:pt idx="130">
                  <c:v>0.93406593406593408</c:v>
                </c:pt>
                <c:pt idx="131">
                  <c:v>0.89945155393053011</c:v>
                </c:pt>
                <c:pt idx="132">
                  <c:v>0.78062157221206585</c:v>
                </c:pt>
                <c:pt idx="133">
                  <c:v>0.7495429616087752</c:v>
                </c:pt>
                <c:pt idx="134">
                  <c:v>0.94881170018281535</c:v>
                </c:pt>
                <c:pt idx="135">
                  <c:v>0.94688644688644674</c:v>
                </c:pt>
                <c:pt idx="136">
                  <c:v>0.93382352941176461</c:v>
                </c:pt>
                <c:pt idx="137">
                  <c:v>0.93566176470588247</c:v>
                </c:pt>
                <c:pt idx="138">
                  <c:v>0.90405904059040598</c:v>
                </c:pt>
                <c:pt idx="139">
                  <c:v>0.77614678899082568</c:v>
                </c:pt>
                <c:pt idx="140">
                  <c:v>0.76146788990825676</c:v>
                </c:pt>
                <c:pt idx="141">
                  <c:v>0.93761467889908279</c:v>
                </c:pt>
                <c:pt idx="142">
                  <c:v>0.93715341959334564</c:v>
                </c:pt>
                <c:pt idx="143">
                  <c:v>0.94464944649446514</c:v>
                </c:pt>
                <c:pt idx="144">
                  <c:v>0.92407407407407416</c:v>
                </c:pt>
                <c:pt idx="145">
                  <c:v>0.90757855822550848</c:v>
                </c:pt>
                <c:pt idx="146">
                  <c:v>0.80221811460258785</c:v>
                </c:pt>
                <c:pt idx="147">
                  <c:v>0.76190476190476186</c:v>
                </c:pt>
                <c:pt idx="148">
                  <c:v>0.87545787545787568</c:v>
                </c:pt>
                <c:pt idx="149">
                  <c:v>0.79890310786106022</c:v>
                </c:pt>
                <c:pt idx="150">
                  <c:v>0.94128440366972488</c:v>
                </c:pt>
                <c:pt idx="151">
                  <c:v>0.93978102189781021</c:v>
                </c:pt>
                <c:pt idx="152">
                  <c:v>0.91773308957952471</c:v>
                </c:pt>
                <c:pt idx="153">
                  <c:v>0.78244972577696503</c:v>
                </c:pt>
                <c:pt idx="154">
                  <c:v>0.78793418647166358</c:v>
                </c:pt>
                <c:pt idx="155">
                  <c:v>0.9560439560439562</c:v>
                </c:pt>
                <c:pt idx="156">
                  <c:v>0.93418647166361979</c:v>
                </c:pt>
                <c:pt idx="157">
                  <c:v>0.93613138686131381</c:v>
                </c:pt>
                <c:pt idx="158">
                  <c:v>0.93430656934306555</c:v>
                </c:pt>
                <c:pt idx="159">
                  <c:v>0.87202925045703861</c:v>
                </c:pt>
                <c:pt idx="160">
                  <c:v>0.7572992700729928</c:v>
                </c:pt>
                <c:pt idx="161">
                  <c:v>0.78102189781021902</c:v>
                </c:pt>
                <c:pt idx="162">
                  <c:v>0.93053016453382087</c:v>
                </c:pt>
                <c:pt idx="163">
                  <c:v>0.94525547445255487</c:v>
                </c:pt>
                <c:pt idx="164">
                  <c:v>0.93795620437956218</c:v>
                </c:pt>
                <c:pt idx="165">
                  <c:v>0.93248175182481752</c:v>
                </c:pt>
                <c:pt idx="166">
                  <c:v>0.87956204379562031</c:v>
                </c:pt>
                <c:pt idx="167">
                  <c:v>0.76867030965391636</c:v>
                </c:pt>
                <c:pt idx="168">
                  <c:v>0.74681238615664847</c:v>
                </c:pt>
                <c:pt idx="169">
                  <c:v>0.92687385740402206</c:v>
                </c:pt>
                <c:pt idx="170">
                  <c:v>0.94332723948811714</c:v>
                </c:pt>
                <c:pt idx="171">
                  <c:v>0.9378427787934186</c:v>
                </c:pt>
                <c:pt idx="172">
                  <c:v>0.91575091575091561</c:v>
                </c:pt>
                <c:pt idx="173">
                  <c:v>0.8917431192660551</c:v>
                </c:pt>
                <c:pt idx="174">
                  <c:v>0.77064220183486254</c:v>
                </c:pt>
                <c:pt idx="175">
                  <c:v>0.77064220183486254</c:v>
                </c:pt>
                <c:pt idx="176">
                  <c:v>0.9375</c:v>
                </c:pt>
                <c:pt idx="177">
                  <c:v>0.94669117647058854</c:v>
                </c:pt>
                <c:pt idx="178">
                  <c:v>0.93198529411764708</c:v>
                </c:pt>
                <c:pt idx="179">
                  <c:v>0.91911764705882359</c:v>
                </c:pt>
                <c:pt idx="180">
                  <c:v>0.91127541589648808</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Participants'!$ND$660:$UB$660</c:f>
              <c:numCache>
                <c:formatCode>d\-mmm</c:formatCode>
                <c:ptCount val="181"/>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numCache>
            </c:numRef>
          </c:cat>
          <c:val>
            <c:numRef>
              <c:f>'% Participants'!$ND$662:$UB$662</c:f>
              <c:numCache>
                <c:formatCode>0%</c:formatCode>
                <c:ptCount val="181"/>
                <c:pt idx="0">
                  <c:v>9.330628803245436E-2</c:v>
                </c:pt>
                <c:pt idx="1">
                  <c:v>3.0487804878048783E-2</c:v>
                </c:pt>
                <c:pt idx="2">
                  <c:v>3.8617886178861791E-2</c:v>
                </c:pt>
                <c:pt idx="3">
                  <c:v>3.2653061224489806E-2</c:v>
                </c:pt>
                <c:pt idx="4">
                  <c:v>3.476482617586913E-2</c:v>
                </c:pt>
                <c:pt idx="5">
                  <c:v>6.0606060606060615E-2</c:v>
                </c:pt>
                <c:pt idx="6">
                  <c:v>7.2289156626506021E-2</c:v>
                </c:pt>
                <c:pt idx="7">
                  <c:v>7.3852295409181645E-2</c:v>
                </c:pt>
                <c:pt idx="8">
                  <c:v>2.9940119760479045E-2</c:v>
                </c:pt>
                <c:pt idx="9">
                  <c:v>1.9960079840319368E-2</c:v>
                </c:pt>
                <c:pt idx="10">
                  <c:v>2.3856858846918485E-2</c:v>
                </c:pt>
                <c:pt idx="11">
                  <c:v>1.9762845849802379E-2</c:v>
                </c:pt>
                <c:pt idx="12">
                  <c:v>4.5544554455445543E-2</c:v>
                </c:pt>
                <c:pt idx="13">
                  <c:v>6.9169960474308304E-2</c:v>
                </c:pt>
                <c:pt idx="14">
                  <c:v>7.858546168958741E-2</c:v>
                </c:pt>
                <c:pt idx="15">
                  <c:v>2.5540275049115921E-2</c:v>
                </c:pt>
                <c:pt idx="16">
                  <c:v>4.3222003929273084E-2</c:v>
                </c:pt>
                <c:pt idx="17">
                  <c:v>1.9531250000000003E-2</c:v>
                </c:pt>
                <c:pt idx="18">
                  <c:v>2.3529411764705879E-2</c:v>
                </c:pt>
                <c:pt idx="19">
                  <c:v>4.8169556840077073E-2</c:v>
                </c:pt>
                <c:pt idx="20">
                  <c:v>8.9694656488549657E-2</c:v>
                </c:pt>
                <c:pt idx="21">
                  <c:v>8.1132075471698137E-2</c:v>
                </c:pt>
                <c:pt idx="22">
                  <c:v>2.4528301886792451E-2</c:v>
                </c:pt>
                <c:pt idx="23">
                  <c:v>2.0793950850661626E-2</c:v>
                </c:pt>
                <c:pt idx="24">
                  <c:v>2.6465028355387527E-2</c:v>
                </c:pt>
                <c:pt idx="25">
                  <c:v>1.6853932584269662E-2</c:v>
                </c:pt>
                <c:pt idx="26">
                  <c:v>3.7243947858473014E-2</c:v>
                </c:pt>
                <c:pt idx="27">
                  <c:v>7.2222222222222229E-2</c:v>
                </c:pt>
                <c:pt idx="28">
                  <c:v>6.666666666666668E-2</c:v>
                </c:pt>
                <c:pt idx="29">
                  <c:v>1.2962962962962963E-2</c:v>
                </c:pt>
                <c:pt idx="30">
                  <c:v>5.5762081784386632E-3</c:v>
                </c:pt>
                <c:pt idx="31">
                  <c:v>2.2346368715083803E-2</c:v>
                </c:pt>
                <c:pt idx="32">
                  <c:v>2.5974025974025983E-2</c:v>
                </c:pt>
                <c:pt idx="33">
                  <c:v>4.4198895027624314E-2</c:v>
                </c:pt>
                <c:pt idx="34">
                  <c:v>7.18232044198895E-2</c:v>
                </c:pt>
                <c:pt idx="35">
                  <c:v>8.0882352941176489E-2</c:v>
                </c:pt>
                <c:pt idx="36">
                  <c:v>0.12683823529411764</c:v>
                </c:pt>
                <c:pt idx="37">
                  <c:v>2.2099447513812164E-2</c:v>
                </c:pt>
                <c:pt idx="38">
                  <c:v>2.9520295202952029E-2</c:v>
                </c:pt>
                <c:pt idx="39">
                  <c:v>2.7624309392265192E-2</c:v>
                </c:pt>
                <c:pt idx="40">
                  <c:v>4.0515653775322284E-2</c:v>
                </c:pt>
                <c:pt idx="41">
                  <c:v>8.1180811808118036E-2</c:v>
                </c:pt>
                <c:pt idx="42">
                  <c:v>0.10294117647058824</c:v>
                </c:pt>
                <c:pt idx="43">
                  <c:v>2.9520295202952029E-2</c:v>
                </c:pt>
                <c:pt idx="44">
                  <c:v>0.10497237569060772</c:v>
                </c:pt>
                <c:pt idx="45">
                  <c:v>2.0332717190388171E-2</c:v>
                </c:pt>
                <c:pt idx="46">
                  <c:v>1.6635859519408505E-2</c:v>
                </c:pt>
                <c:pt idx="47">
                  <c:v>3.6900369003690044E-2</c:v>
                </c:pt>
                <c:pt idx="48">
                  <c:v>7.5785582255083181E-2</c:v>
                </c:pt>
                <c:pt idx="49">
                  <c:v>7.9335793357933587E-2</c:v>
                </c:pt>
                <c:pt idx="50">
                  <c:v>2.583025830258303E-2</c:v>
                </c:pt>
                <c:pt idx="51">
                  <c:v>1.8450184501845022E-2</c:v>
                </c:pt>
                <c:pt idx="52">
                  <c:v>1.6544117647058827E-2</c:v>
                </c:pt>
                <c:pt idx="53">
                  <c:v>2.0220588235294115E-2</c:v>
                </c:pt>
                <c:pt idx="54">
                  <c:v>4.2201834862385323E-2</c:v>
                </c:pt>
                <c:pt idx="55">
                  <c:v>7.1559633027522954E-2</c:v>
                </c:pt>
                <c:pt idx="56">
                  <c:v>8.6238532110091748E-2</c:v>
                </c:pt>
                <c:pt idx="57">
                  <c:v>1.467889908256881E-2</c:v>
                </c:pt>
                <c:pt idx="58">
                  <c:v>7.3529411764705881E-3</c:v>
                </c:pt>
                <c:pt idx="59">
                  <c:v>3.1307550644567222E-2</c:v>
                </c:pt>
                <c:pt idx="60">
                  <c:v>4.0366972477064222E-2</c:v>
                </c:pt>
                <c:pt idx="61">
                  <c:v>3.4926470588235295E-2</c:v>
                </c:pt>
                <c:pt idx="62">
                  <c:v>6.4102564102564111E-2</c:v>
                </c:pt>
                <c:pt idx="63">
                  <c:v>9.3235831809872063E-2</c:v>
                </c:pt>
                <c:pt idx="64">
                  <c:v>2.0072992700729941E-2</c:v>
                </c:pt>
                <c:pt idx="65">
                  <c:v>2.3765996343692863E-2</c:v>
                </c:pt>
                <c:pt idx="66">
                  <c:v>3.1135531135531136E-2</c:v>
                </c:pt>
                <c:pt idx="67">
                  <c:v>2.0109689213893972E-2</c:v>
                </c:pt>
                <c:pt idx="68">
                  <c:v>6.0218978102189777E-2</c:v>
                </c:pt>
                <c:pt idx="69">
                  <c:v>0.10218978102189782</c:v>
                </c:pt>
                <c:pt idx="70">
                  <c:v>0.11861313868613141</c:v>
                </c:pt>
                <c:pt idx="71">
                  <c:v>3.8391224862888478E-2</c:v>
                </c:pt>
                <c:pt idx="72">
                  <c:v>4.9360146252285193E-2</c:v>
                </c:pt>
                <c:pt idx="73">
                  <c:v>4.9450549450549455E-2</c:v>
                </c:pt>
                <c:pt idx="74">
                  <c:v>4.4117647058823546E-2</c:v>
                </c:pt>
                <c:pt idx="75">
                  <c:v>0.11721611721611723</c:v>
                </c:pt>
                <c:pt idx="76">
                  <c:v>9.5238095238095247E-2</c:v>
                </c:pt>
                <c:pt idx="77">
                  <c:v>0.10054844606946983</c:v>
                </c:pt>
                <c:pt idx="78">
                  <c:v>2.9250457038391225E-2</c:v>
                </c:pt>
                <c:pt idx="79">
                  <c:v>3.2967032967032975E-2</c:v>
                </c:pt>
                <c:pt idx="80">
                  <c:v>2.9197080291970798E-2</c:v>
                </c:pt>
                <c:pt idx="81">
                  <c:v>3.2846715328467162E-2</c:v>
                </c:pt>
                <c:pt idx="82">
                  <c:v>4.7445255474452538E-2</c:v>
                </c:pt>
                <c:pt idx="83">
                  <c:v>8.1521739130434798E-2</c:v>
                </c:pt>
                <c:pt idx="84">
                  <c:v>7.9710144927536253E-2</c:v>
                </c:pt>
                <c:pt idx="85">
                  <c:v>9.2057761732852031E-2</c:v>
                </c:pt>
                <c:pt idx="86">
                  <c:v>2.3550724637681156E-2</c:v>
                </c:pt>
                <c:pt idx="87">
                  <c:v>3.4545454545454546E-2</c:v>
                </c:pt>
                <c:pt idx="88">
                  <c:v>2.9038112522686035E-2</c:v>
                </c:pt>
                <c:pt idx="89">
                  <c:v>5.2727272727272734E-2</c:v>
                </c:pt>
                <c:pt idx="90">
                  <c:v>9.4032549728752274E-2</c:v>
                </c:pt>
                <c:pt idx="91">
                  <c:v>7.9279279279279274E-2</c:v>
                </c:pt>
                <c:pt idx="92">
                  <c:v>2.5225225225225231E-2</c:v>
                </c:pt>
                <c:pt idx="93">
                  <c:v>3.4234234234234232E-2</c:v>
                </c:pt>
                <c:pt idx="94">
                  <c:v>3.0630630630630633E-2</c:v>
                </c:pt>
                <c:pt idx="95">
                  <c:v>1.7985611510791366E-2</c:v>
                </c:pt>
                <c:pt idx="96">
                  <c:v>3.9639639639639644E-2</c:v>
                </c:pt>
                <c:pt idx="97">
                  <c:v>8.2882882882882897E-2</c:v>
                </c:pt>
                <c:pt idx="98">
                  <c:v>8.1227436823104682E-2</c:v>
                </c:pt>
                <c:pt idx="99">
                  <c:v>3.6101083032490974E-2</c:v>
                </c:pt>
                <c:pt idx="100">
                  <c:v>2.5362318840579715E-2</c:v>
                </c:pt>
                <c:pt idx="101">
                  <c:v>2.1699819168173609E-2</c:v>
                </c:pt>
                <c:pt idx="102">
                  <c:v>3.2608695652173919E-2</c:v>
                </c:pt>
                <c:pt idx="103">
                  <c:v>5.7761732851985575E-2</c:v>
                </c:pt>
                <c:pt idx="104">
                  <c:v>8.8129496402877719E-2</c:v>
                </c:pt>
                <c:pt idx="105">
                  <c:v>9.712230215827343E-2</c:v>
                </c:pt>
                <c:pt idx="106">
                  <c:v>3.5971223021582739E-2</c:v>
                </c:pt>
                <c:pt idx="107">
                  <c:v>2.3381294964028781E-2</c:v>
                </c:pt>
                <c:pt idx="108">
                  <c:v>2.5134649910233398E-2</c:v>
                </c:pt>
                <c:pt idx="109">
                  <c:v>4.4964028776978415E-2</c:v>
                </c:pt>
                <c:pt idx="110">
                  <c:v>5.5755395683453238E-2</c:v>
                </c:pt>
                <c:pt idx="111">
                  <c:v>0.10071942446043167</c:v>
                </c:pt>
                <c:pt idx="112">
                  <c:v>8.6330935251798552E-2</c:v>
                </c:pt>
                <c:pt idx="113">
                  <c:v>2.8776978417266199E-2</c:v>
                </c:pt>
                <c:pt idx="114">
                  <c:v>2.5225225225225231E-2</c:v>
                </c:pt>
                <c:pt idx="115">
                  <c:v>1.9819819819819826E-2</c:v>
                </c:pt>
                <c:pt idx="116">
                  <c:v>3.7769784172661872E-2</c:v>
                </c:pt>
                <c:pt idx="117">
                  <c:v>5.0816696914700574E-2</c:v>
                </c:pt>
                <c:pt idx="118">
                  <c:v>9.2558983666061703E-2</c:v>
                </c:pt>
                <c:pt idx="119">
                  <c:v>9.0909090909090939E-2</c:v>
                </c:pt>
                <c:pt idx="120">
                  <c:v>2.8880866425992784E-2</c:v>
                </c:pt>
                <c:pt idx="121">
                  <c:v>1.263537906137184E-2</c:v>
                </c:pt>
                <c:pt idx="122">
                  <c:v>1.6304347826086956E-2</c:v>
                </c:pt>
                <c:pt idx="123">
                  <c:v>2.3550724637681156E-2</c:v>
                </c:pt>
                <c:pt idx="124">
                  <c:v>8.3484573502722328E-2</c:v>
                </c:pt>
                <c:pt idx="125">
                  <c:v>6.0000000000000005E-2</c:v>
                </c:pt>
                <c:pt idx="126">
                  <c:v>7.8181818181818186E-2</c:v>
                </c:pt>
                <c:pt idx="127">
                  <c:v>3.2727272727272744E-2</c:v>
                </c:pt>
                <c:pt idx="128">
                  <c:v>3.4862385321100919E-2</c:v>
                </c:pt>
                <c:pt idx="129">
                  <c:v>3.6563071297989032E-2</c:v>
                </c:pt>
                <c:pt idx="130">
                  <c:v>3.8461538461538464E-2</c:v>
                </c:pt>
                <c:pt idx="131">
                  <c:v>4.204753199268739E-2</c:v>
                </c:pt>
                <c:pt idx="132">
                  <c:v>9.5063985374771509E-2</c:v>
                </c:pt>
                <c:pt idx="133">
                  <c:v>0.10786106032906763</c:v>
                </c:pt>
                <c:pt idx="134">
                  <c:v>2.5594149908592326E-2</c:v>
                </c:pt>
                <c:pt idx="135">
                  <c:v>2.5641025641025647E-2</c:v>
                </c:pt>
                <c:pt idx="136">
                  <c:v>2.3897058823529414E-2</c:v>
                </c:pt>
                <c:pt idx="137">
                  <c:v>2.3897058823529414E-2</c:v>
                </c:pt>
                <c:pt idx="138">
                  <c:v>2.9520295202952029E-2</c:v>
                </c:pt>
                <c:pt idx="139">
                  <c:v>8.256880733944956E-2</c:v>
                </c:pt>
                <c:pt idx="140">
                  <c:v>8.6238532110091748E-2</c:v>
                </c:pt>
                <c:pt idx="141">
                  <c:v>3.8532110091743128E-2</c:v>
                </c:pt>
                <c:pt idx="142">
                  <c:v>3.6968576709796676E-2</c:v>
                </c:pt>
                <c:pt idx="143">
                  <c:v>3.1365313653136537E-2</c:v>
                </c:pt>
                <c:pt idx="144">
                  <c:v>2.777777777777779E-2</c:v>
                </c:pt>
                <c:pt idx="145">
                  <c:v>4.8059149722735665E-2</c:v>
                </c:pt>
                <c:pt idx="146">
                  <c:v>8.317929759704254E-2</c:v>
                </c:pt>
                <c:pt idx="147">
                  <c:v>9.1575091575091597E-2</c:v>
                </c:pt>
                <c:pt idx="148">
                  <c:v>5.8608058608058601E-2</c:v>
                </c:pt>
                <c:pt idx="149">
                  <c:v>8.7751371115173699E-2</c:v>
                </c:pt>
                <c:pt idx="150">
                  <c:v>2.7522935779816522E-2</c:v>
                </c:pt>
                <c:pt idx="151">
                  <c:v>2.7372262773722639E-2</c:v>
                </c:pt>
                <c:pt idx="152">
                  <c:v>3.4734917733089586E-2</c:v>
                </c:pt>
                <c:pt idx="153">
                  <c:v>8.0438756855575846E-2</c:v>
                </c:pt>
                <c:pt idx="154">
                  <c:v>7.4954296160877509E-2</c:v>
                </c:pt>
                <c:pt idx="155">
                  <c:v>1.6483516483516487E-2</c:v>
                </c:pt>
                <c:pt idx="156">
                  <c:v>2.9250457038391225E-2</c:v>
                </c:pt>
                <c:pt idx="157">
                  <c:v>3.2846715328467162E-2</c:v>
                </c:pt>
                <c:pt idx="158">
                  <c:v>2.9197080291970798E-2</c:v>
                </c:pt>
                <c:pt idx="159">
                  <c:v>5.8500914076782456E-2</c:v>
                </c:pt>
                <c:pt idx="160">
                  <c:v>8.3941605839416067E-2</c:v>
                </c:pt>
                <c:pt idx="161">
                  <c:v>6.9343065693430669E-2</c:v>
                </c:pt>
                <c:pt idx="162">
                  <c:v>3.2906764168190134E-2</c:v>
                </c:pt>
                <c:pt idx="163">
                  <c:v>1.6423357664233581E-2</c:v>
                </c:pt>
                <c:pt idx="164">
                  <c:v>3.4671532846715342E-2</c:v>
                </c:pt>
                <c:pt idx="165">
                  <c:v>2.0072992700729941E-2</c:v>
                </c:pt>
                <c:pt idx="166">
                  <c:v>4.7445255474452538E-2</c:v>
                </c:pt>
                <c:pt idx="167">
                  <c:v>8.9253187613843349E-2</c:v>
                </c:pt>
                <c:pt idx="168">
                  <c:v>8.5610200364298727E-2</c:v>
                </c:pt>
                <c:pt idx="169">
                  <c:v>4.7531992687385748E-2</c:v>
                </c:pt>
                <c:pt idx="170">
                  <c:v>2.5594149908592326E-2</c:v>
                </c:pt>
                <c:pt idx="171">
                  <c:v>3.1078610603290684E-2</c:v>
                </c:pt>
                <c:pt idx="172">
                  <c:v>3.2967032967032975E-2</c:v>
                </c:pt>
                <c:pt idx="173">
                  <c:v>4.0366972477064222E-2</c:v>
                </c:pt>
                <c:pt idx="174">
                  <c:v>8.4403669724770647E-2</c:v>
                </c:pt>
                <c:pt idx="175">
                  <c:v>7.3394495412844055E-2</c:v>
                </c:pt>
                <c:pt idx="176">
                  <c:v>2.7573529411764712E-2</c:v>
                </c:pt>
                <c:pt idx="177">
                  <c:v>2.7573529411764712E-2</c:v>
                </c:pt>
                <c:pt idx="178">
                  <c:v>2.5735294117647058E-2</c:v>
                </c:pt>
                <c:pt idx="179">
                  <c:v>3.8602941176470597E-2</c:v>
                </c:pt>
                <c:pt idx="180">
                  <c:v>3.1423290203327181E-2</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Participants'!$ND$660:$UB$660</c:f>
              <c:numCache>
                <c:formatCode>d\-mmm</c:formatCode>
                <c:ptCount val="181"/>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numCache>
            </c:numRef>
          </c:cat>
          <c:val>
            <c:numRef>
              <c:f>'% Participants'!$ND$663:$UB$663</c:f>
              <c:numCache>
                <c:formatCode>0%</c:formatCode>
                <c:ptCount val="181"/>
                <c:pt idx="0">
                  <c:v>0.16024340770791079</c:v>
                </c:pt>
                <c:pt idx="1">
                  <c:v>4.8780487804878071E-2</c:v>
                </c:pt>
                <c:pt idx="2">
                  <c:v>3.6585365853658541E-2</c:v>
                </c:pt>
                <c:pt idx="3">
                  <c:v>4.6938775510204075E-2</c:v>
                </c:pt>
                <c:pt idx="4">
                  <c:v>4.498977505112476E-2</c:v>
                </c:pt>
                <c:pt idx="5">
                  <c:v>7.8787878787878782E-2</c:v>
                </c:pt>
                <c:pt idx="6">
                  <c:v>0.16265060240963852</c:v>
                </c:pt>
                <c:pt idx="7">
                  <c:v>0.18363273453093817</c:v>
                </c:pt>
                <c:pt idx="8">
                  <c:v>3.1936127744510982E-2</c:v>
                </c:pt>
                <c:pt idx="9">
                  <c:v>2.3952095808383235E-2</c:v>
                </c:pt>
                <c:pt idx="10">
                  <c:v>2.9821073558648114E-2</c:v>
                </c:pt>
                <c:pt idx="11">
                  <c:v>3.3596837944664032E-2</c:v>
                </c:pt>
                <c:pt idx="12">
                  <c:v>6.1386138613861392E-2</c:v>
                </c:pt>
                <c:pt idx="13">
                  <c:v>0.16996047430830041</c:v>
                </c:pt>
                <c:pt idx="14">
                  <c:v>0.18271119842829081</c:v>
                </c:pt>
                <c:pt idx="15">
                  <c:v>5.6974459724950868E-2</c:v>
                </c:pt>
                <c:pt idx="16">
                  <c:v>2.7504911591355603E-2</c:v>
                </c:pt>
                <c:pt idx="17">
                  <c:v>2.3437500000000003E-2</c:v>
                </c:pt>
                <c:pt idx="18">
                  <c:v>2.7450980392156862E-2</c:v>
                </c:pt>
                <c:pt idx="19">
                  <c:v>7.3217726396917163E-2</c:v>
                </c:pt>
                <c:pt idx="20">
                  <c:v>0.17748091603053434</c:v>
                </c:pt>
                <c:pt idx="21">
                  <c:v>0.16981132075471697</c:v>
                </c:pt>
                <c:pt idx="22">
                  <c:v>3.2075471698113214E-2</c:v>
                </c:pt>
                <c:pt idx="23">
                  <c:v>2.2684310018903607E-2</c:v>
                </c:pt>
                <c:pt idx="24">
                  <c:v>2.4574669187145556E-2</c:v>
                </c:pt>
                <c:pt idx="25">
                  <c:v>2.6217228464419488E-2</c:v>
                </c:pt>
                <c:pt idx="26">
                  <c:v>7.4487895716946015E-2</c:v>
                </c:pt>
                <c:pt idx="27">
                  <c:v>0.17222222222222225</c:v>
                </c:pt>
                <c:pt idx="28">
                  <c:v>0.20925925925925926</c:v>
                </c:pt>
                <c:pt idx="29">
                  <c:v>3.1481481481481485E-2</c:v>
                </c:pt>
                <c:pt idx="30">
                  <c:v>1.6728624535315987E-2</c:v>
                </c:pt>
                <c:pt idx="31">
                  <c:v>3.1657355679702057E-2</c:v>
                </c:pt>
                <c:pt idx="32">
                  <c:v>2.5974025974025983E-2</c:v>
                </c:pt>
                <c:pt idx="33">
                  <c:v>7.3664825046040522E-2</c:v>
                </c:pt>
                <c:pt idx="34">
                  <c:v>0.15285451197053407</c:v>
                </c:pt>
                <c:pt idx="35">
                  <c:v>0.15073529411764711</c:v>
                </c:pt>
                <c:pt idx="36">
                  <c:v>0.21323529411764711</c:v>
                </c:pt>
                <c:pt idx="37">
                  <c:v>1.8416206261510134E-2</c:v>
                </c:pt>
                <c:pt idx="38">
                  <c:v>2.9520295202952029E-2</c:v>
                </c:pt>
                <c:pt idx="39">
                  <c:v>2.3941068139963176E-2</c:v>
                </c:pt>
                <c:pt idx="40">
                  <c:v>6.4456721915285481E-2</c:v>
                </c:pt>
                <c:pt idx="41">
                  <c:v>0.11992619926199263</c:v>
                </c:pt>
                <c:pt idx="42">
                  <c:v>0.27573529411764708</c:v>
                </c:pt>
                <c:pt idx="43">
                  <c:v>2.2140221402214028E-2</c:v>
                </c:pt>
                <c:pt idx="44">
                  <c:v>8.2872928176795577E-2</c:v>
                </c:pt>
                <c:pt idx="45">
                  <c:v>2.218114602587801E-2</c:v>
                </c:pt>
                <c:pt idx="46">
                  <c:v>2.4029574861367833E-2</c:v>
                </c:pt>
                <c:pt idx="47">
                  <c:v>7.9335793357933587E-2</c:v>
                </c:pt>
                <c:pt idx="48">
                  <c:v>0.13308687615526801</c:v>
                </c:pt>
                <c:pt idx="49">
                  <c:v>0.17158671586715871</c:v>
                </c:pt>
                <c:pt idx="50">
                  <c:v>4.6125461254612553E-2</c:v>
                </c:pt>
                <c:pt idx="51">
                  <c:v>2.583025830258303E-2</c:v>
                </c:pt>
                <c:pt idx="52">
                  <c:v>2.2058823529411773E-2</c:v>
                </c:pt>
                <c:pt idx="53">
                  <c:v>2.9411764705882353E-2</c:v>
                </c:pt>
                <c:pt idx="54">
                  <c:v>6.6055045871559623E-2</c:v>
                </c:pt>
                <c:pt idx="55">
                  <c:v>0.13577981651376148</c:v>
                </c:pt>
                <c:pt idx="56">
                  <c:v>0.15779816513761474</c:v>
                </c:pt>
                <c:pt idx="57">
                  <c:v>1.8348623853211014E-2</c:v>
                </c:pt>
                <c:pt idx="58">
                  <c:v>2.7573529411764712E-2</c:v>
                </c:pt>
                <c:pt idx="59">
                  <c:v>3.1307550644567222E-2</c:v>
                </c:pt>
                <c:pt idx="60">
                  <c:v>2.5688073394495414E-2</c:v>
                </c:pt>
                <c:pt idx="61">
                  <c:v>8.0882352941176489E-2</c:v>
                </c:pt>
                <c:pt idx="62">
                  <c:v>0.13553113553113558</c:v>
                </c:pt>
                <c:pt idx="63">
                  <c:v>0.14990859232175505</c:v>
                </c:pt>
                <c:pt idx="64">
                  <c:v>3.1021897810218985E-2</c:v>
                </c:pt>
                <c:pt idx="65">
                  <c:v>3.1078610603290684E-2</c:v>
                </c:pt>
                <c:pt idx="66">
                  <c:v>2.9304029304029304E-2</c:v>
                </c:pt>
                <c:pt idx="67">
                  <c:v>4.5703839122486309E-2</c:v>
                </c:pt>
                <c:pt idx="68">
                  <c:v>6.5693430656934323E-2</c:v>
                </c:pt>
                <c:pt idx="69">
                  <c:v>0.15145985401459858</c:v>
                </c:pt>
                <c:pt idx="70">
                  <c:v>0.17883211678832123</c:v>
                </c:pt>
                <c:pt idx="71">
                  <c:v>7.8610603290676428E-2</c:v>
                </c:pt>
                <c:pt idx="72">
                  <c:v>8.0438756855575846E-2</c:v>
                </c:pt>
                <c:pt idx="73">
                  <c:v>8.974358974358973E-2</c:v>
                </c:pt>
                <c:pt idx="74">
                  <c:v>0.1011029411764706</c:v>
                </c:pt>
                <c:pt idx="75">
                  <c:v>0.27289377289377287</c:v>
                </c:pt>
                <c:pt idx="76">
                  <c:v>0.17765567765567764</c:v>
                </c:pt>
                <c:pt idx="77">
                  <c:v>0.19378427787934188</c:v>
                </c:pt>
                <c:pt idx="78">
                  <c:v>4.5703839122486309E-2</c:v>
                </c:pt>
                <c:pt idx="79">
                  <c:v>3.2967032967032975E-2</c:v>
                </c:pt>
                <c:pt idx="80">
                  <c:v>3.2846715328467162E-2</c:v>
                </c:pt>
                <c:pt idx="81">
                  <c:v>5.1094890510948912E-2</c:v>
                </c:pt>
                <c:pt idx="82">
                  <c:v>6.7518248175182483E-2</c:v>
                </c:pt>
                <c:pt idx="83">
                  <c:v>0.13586956521739132</c:v>
                </c:pt>
                <c:pt idx="84">
                  <c:v>0.15760869565217395</c:v>
                </c:pt>
                <c:pt idx="85">
                  <c:v>3.6101083032490974E-2</c:v>
                </c:pt>
                <c:pt idx="86">
                  <c:v>1.6304347826086956E-2</c:v>
                </c:pt>
                <c:pt idx="87">
                  <c:v>2.7272727272727278E-2</c:v>
                </c:pt>
                <c:pt idx="88">
                  <c:v>2.9038112522686035E-2</c:v>
                </c:pt>
                <c:pt idx="89">
                  <c:v>8.0000000000000016E-2</c:v>
                </c:pt>
                <c:pt idx="90">
                  <c:v>0.16636528028933095</c:v>
                </c:pt>
                <c:pt idx="91">
                  <c:v>0.12432432432432433</c:v>
                </c:pt>
                <c:pt idx="92">
                  <c:v>1.8018018018018021E-2</c:v>
                </c:pt>
                <c:pt idx="93">
                  <c:v>1.9819819819819826E-2</c:v>
                </c:pt>
                <c:pt idx="94">
                  <c:v>2.162162162162163E-2</c:v>
                </c:pt>
                <c:pt idx="95">
                  <c:v>3.7769784172661872E-2</c:v>
                </c:pt>
                <c:pt idx="96">
                  <c:v>5.7657657657657672E-2</c:v>
                </c:pt>
                <c:pt idx="97">
                  <c:v>0.12792792792792793</c:v>
                </c:pt>
                <c:pt idx="98">
                  <c:v>0.15884476534296035</c:v>
                </c:pt>
                <c:pt idx="99">
                  <c:v>2.7075812274368241E-2</c:v>
                </c:pt>
                <c:pt idx="100">
                  <c:v>2.3550724637681156E-2</c:v>
                </c:pt>
                <c:pt idx="101">
                  <c:v>2.7124773960217001E-2</c:v>
                </c:pt>
                <c:pt idx="102">
                  <c:v>2.8985507246376812E-2</c:v>
                </c:pt>
                <c:pt idx="103">
                  <c:v>6.3176895306859202E-2</c:v>
                </c:pt>
                <c:pt idx="104">
                  <c:v>0.1366906474820144</c:v>
                </c:pt>
                <c:pt idx="105">
                  <c:v>0.17446043165467628</c:v>
                </c:pt>
                <c:pt idx="106">
                  <c:v>2.3381294964028781E-2</c:v>
                </c:pt>
                <c:pt idx="107">
                  <c:v>2.5179856115107917E-2</c:v>
                </c:pt>
                <c:pt idx="108">
                  <c:v>2.1543985637342909E-2</c:v>
                </c:pt>
                <c:pt idx="109">
                  <c:v>5.0359712230215833E-2</c:v>
                </c:pt>
                <c:pt idx="110">
                  <c:v>5.5755395683453238E-2</c:v>
                </c:pt>
                <c:pt idx="111">
                  <c:v>0.14928057553956833</c:v>
                </c:pt>
                <c:pt idx="112">
                  <c:v>0.17805755395683454</c:v>
                </c:pt>
                <c:pt idx="113">
                  <c:v>2.1582733812949641E-2</c:v>
                </c:pt>
                <c:pt idx="114">
                  <c:v>1.4414414414414415E-2</c:v>
                </c:pt>
                <c:pt idx="115">
                  <c:v>1.9819819819819826E-2</c:v>
                </c:pt>
                <c:pt idx="116">
                  <c:v>3.0575539568345331E-2</c:v>
                </c:pt>
                <c:pt idx="117">
                  <c:v>5.4446460980036318E-2</c:v>
                </c:pt>
                <c:pt idx="118">
                  <c:v>0.13793103448275867</c:v>
                </c:pt>
                <c:pt idx="119">
                  <c:v>0.13636363636363635</c:v>
                </c:pt>
                <c:pt idx="120">
                  <c:v>2.3465703971119141E-2</c:v>
                </c:pt>
                <c:pt idx="121">
                  <c:v>2.3465703971119141E-2</c:v>
                </c:pt>
                <c:pt idx="122">
                  <c:v>2.3550724637681156E-2</c:v>
                </c:pt>
                <c:pt idx="123">
                  <c:v>4.1666666666666664E-2</c:v>
                </c:pt>
                <c:pt idx="124">
                  <c:v>0.19782214156079858</c:v>
                </c:pt>
                <c:pt idx="125">
                  <c:v>0.14181818181818187</c:v>
                </c:pt>
                <c:pt idx="126">
                  <c:v>0.15272727272727277</c:v>
                </c:pt>
                <c:pt idx="127">
                  <c:v>2.7272727272727278E-2</c:v>
                </c:pt>
                <c:pt idx="128">
                  <c:v>2.5688073394495414E-2</c:v>
                </c:pt>
                <c:pt idx="129">
                  <c:v>3.2906764168190134E-2</c:v>
                </c:pt>
                <c:pt idx="130">
                  <c:v>2.7472527472527479E-2</c:v>
                </c:pt>
                <c:pt idx="131">
                  <c:v>5.8500914076782456E-2</c:v>
                </c:pt>
                <c:pt idx="132">
                  <c:v>0.12431444241316272</c:v>
                </c:pt>
                <c:pt idx="133">
                  <c:v>0.14259597806215721</c:v>
                </c:pt>
                <c:pt idx="134">
                  <c:v>2.5594149908592326E-2</c:v>
                </c:pt>
                <c:pt idx="135">
                  <c:v>2.7472527472527479E-2</c:v>
                </c:pt>
                <c:pt idx="136">
                  <c:v>4.2279411764705885E-2</c:v>
                </c:pt>
                <c:pt idx="137">
                  <c:v>4.044117647058823E-2</c:v>
                </c:pt>
                <c:pt idx="138">
                  <c:v>6.6420664206642083E-2</c:v>
                </c:pt>
                <c:pt idx="139">
                  <c:v>0.13944954128440373</c:v>
                </c:pt>
                <c:pt idx="140">
                  <c:v>0.15229357798165138</c:v>
                </c:pt>
                <c:pt idx="141">
                  <c:v>2.3853211009174324E-2</c:v>
                </c:pt>
                <c:pt idx="142">
                  <c:v>2.5878003696857672E-2</c:v>
                </c:pt>
                <c:pt idx="143">
                  <c:v>2.3985239852398525E-2</c:v>
                </c:pt>
                <c:pt idx="144">
                  <c:v>4.8148148148148148E-2</c:v>
                </c:pt>
                <c:pt idx="145">
                  <c:v>4.4362292051756035E-2</c:v>
                </c:pt>
                <c:pt idx="146">
                  <c:v>0.11460258780036968</c:v>
                </c:pt>
                <c:pt idx="147">
                  <c:v>0.14652014652014655</c:v>
                </c:pt>
                <c:pt idx="148">
                  <c:v>6.5934065934065936E-2</c:v>
                </c:pt>
                <c:pt idx="149">
                  <c:v>0.11334552102376598</c:v>
                </c:pt>
                <c:pt idx="150">
                  <c:v>3.1192660550458717E-2</c:v>
                </c:pt>
                <c:pt idx="151">
                  <c:v>3.2846715328467162E-2</c:v>
                </c:pt>
                <c:pt idx="152">
                  <c:v>4.7531992687385748E-2</c:v>
                </c:pt>
                <c:pt idx="153">
                  <c:v>0.13711151736745886</c:v>
                </c:pt>
                <c:pt idx="154">
                  <c:v>0.13711151736745886</c:v>
                </c:pt>
                <c:pt idx="155">
                  <c:v>2.7472527472527479E-2</c:v>
                </c:pt>
                <c:pt idx="156">
                  <c:v>3.6563071297989032E-2</c:v>
                </c:pt>
                <c:pt idx="157">
                  <c:v>3.1021897810218985E-2</c:v>
                </c:pt>
                <c:pt idx="158">
                  <c:v>3.6496350364963508E-2</c:v>
                </c:pt>
                <c:pt idx="159">
                  <c:v>6.9469835466179158E-2</c:v>
                </c:pt>
                <c:pt idx="160">
                  <c:v>0.15875912408759127</c:v>
                </c:pt>
                <c:pt idx="161">
                  <c:v>0.14963503649635043</c:v>
                </c:pt>
                <c:pt idx="162">
                  <c:v>3.6563071297989032E-2</c:v>
                </c:pt>
                <c:pt idx="163">
                  <c:v>3.8321167883211681E-2</c:v>
                </c:pt>
                <c:pt idx="164">
                  <c:v>2.7372262773722639E-2</c:v>
                </c:pt>
                <c:pt idx="165">
                  <c:v>4.5620437956204393E-2</c:v>
                </c:pt>
                <c:pt idx="166">
                  <c:v>7.2992700729927015E-2</c:v>
                </c:pt>
                <c:pt idx="167">
                  <c:v>0.14207650273224043</c:v>
                </c:pt>
                <c:pt idx="168">
                  <c:v>0.16757741347905283</c:v>
                </c:pt>
                <c:pt idx="169">
                  <c:v>2.5594149908592326E-2</c:v>
                </c:pt>
                <c:pt idx="170">
                  <c:v>3.1078610603290684E-2</c:v>
                </c:pt>
                <c:pt idx="171">
                  <c:v>3.1078610603290684E-2</c:v>
                </c:pt>
                <c:pt idx="172">
                  <c:v>5.128205128205128E-2</c:v>
                </c:pt>
                <c:pt idx="173">
                  <c:v>6.7889908256880738E-2</c:v>
                </c:pt>
                <c:pt idx="174">
                  <c:v>0.14495412844036701</c:v>
                </c:pt>
                <c:pt idx="175">
                  <c:v>0.15596330275229367</c:v>
                </c:pt>
                <c:pt idx="176">
                  <c:v>3.4926470588235295E-2</c:v>
                </c:pt>
                <c:pt idx="177">
                  <c:v>2.5735294117647058E-2</c:v>
                </c:pt>
                <c:pt idx="178">
                  <c:v>4.2279411764705885E-2</c:v>
                </c:pt>
                <c:pt idx="179">
                  <c:v>4.2279411764705885E-2</c:v>
                </c:pt>
                <c:pt idx="180">
                  <c:v>5.7301293900184853E-2</c:v>
                </c:pt>
              </c:numCache>
            </c:numRef>
          </c:val>
          <c:smooth val="0"/>
        </c:ser>
        <c:dLbls>
          <c:showLegendKey val="0"/>
          <c:showVal val="0"/>
          <c:showCatName val="0"/>
          <c:showSerName val="0"/>
          <c:showPercent val="0"/>
          <c:showBubbleSize val="0"/>
        </c:dLbls>
        <c:smooth val="0"/>
        <c:axId val="187547768"/>
        <c:axId val="187548160"/>
      </c:lineChart>
      <c:dateAx>
        <c:axId val="187547768"/>
        <c:scaling>
          <c:orientation val="minMax"/>
        </c:scaling>
        <c:delete val="1"/>
        <c:axPos val="b"/>
        <c:numFmt formatCode="d\-mmm" sourceLinked="1"/>
        <c:majorTickMark val="out"/>
        <c:minorTickMark val="none"/>
        <c:tickLblPos val="none"/>
        <c:crossAx val="187548160"/>
        <c:crosses val="autoZero"/>
        <c:auto val="1"/>
        <c:lblOffset val="100"/>
        <c:baseTimeUnit val="days"/>
      </c:dateAx>
      <c:valAx>
        <c:axId val="187548160"/>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7547768"/>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Participants'!$ABE$660:$AIC$660</c:f>
              <c:numCache>
                <c:formatCode>d\-mmm</c:formatCode>
                <c:ptCount val="181"/>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numCache>
            </c:numRef>
          </c:cat>
          <c:val>
            <c:numRef>
              <c:f>'% Participants'!$ABE$661:$AIC$661</c:f>
              <c:numCache>
                <c:formatCode>0%</c:formatCode>
                <c:ptCount val="181"/>
                <c:pt idx="0">
                  <c:v>0.87951807228915679</c:v>
                </c:pt>
                <c:pt idx="1">
                  <c:v>0.92570281124498</c:v>
                </c:pt>
                <c:pt idx="2">
                  <c:v>0.90380761523046094</c:v>
                </c:pt>
                <c:pt idx="3">
                  <c:v>0.91164658634538165</c:v>
                </c:pt>
                <c:pt idx="4">
                  <c:v>0.90581162324649311</c:v>
                </c:pt>
                <c:pt idx="5">
                  <c:v>0.81726907630522083</c:v>
                </c:pt>
                <c:pt idx="6">
                  <c:v>0.80321285140562249</c:v>
                </c:pt>
                <c:pt idx="7">
                  <c:v>0.9457831325301207</c:v>
                </c:pt>
                <c:pt idx="8">
                  <c:v>0.9518072289156625</c:v>
                </c:pt>
                <c:pt idx="9">
                  <c:v>0.93787575150300628</c:v>
                </c:pt>
                <c:pt idx="10">
                  <c:v>0.92971887550200805</c:v>
                </c:pt>
                <c:pt idx="11">
                  <c:v>0.90361445783132532</c:v>
                </c:pt>
                <c:pt idx="12">
                  <c:v>0.8008048289738432</c:v>
                </c:pt>
                <c:pt idx="13">
                  <c:v>0.77867203219315917</c:v>
                </c:pt>
                <c:pt idx="14">
                  <c:v>0.91146881287726356</c:v>
                </c:pt>
                <c:pt idx="15">
                  <c:v>0.9476861167002012</c:v>
                </c:pt>
                <c:pt idx="16">
                  <c:v>0.95353535353535368</c:v>
                </c:pt>
                <c:pt idx="17">
                  <c:v>0.94331983805668029</c:v>
                </c:pt>
                <c:pt idx="18">
                  <c:v>0.88259109311740891</c:v>
                </c:pt>
                <c:pt idx="19">
                  <c:v>0.7931034482758621</c:v>
                </c:pt>
                <c:pt idx="20">
                  <c:v>0.79918864097363074</c:v>
                </c:pt>
                <c:pt idx="21">
                  <c:v>0.95740365111561854</c:v>
                </c:pt>
                <c:pt idx="22">
                  <c:v>0.94726166328600403</c:v>
                </c:pt>
                <c:pt idx="23">
                  <c:v>0.95537525354969599</c:v>
                </c:pt>
                <c:pt idx="24">
                  <c:v>0.93509127789046664</c:v>
                </c:pt>
                <c:pt idx="25">
                  <c:v>0.90466531440162268</c:v>
                </c:pt>
                <c:pt idx="26">
                  <c:v>0.80527383367139971</c:v>
                </c:pt>
                <c:pt idx="27">
                  <c:v>0.76626016260162599</c:v>
                </c:pt>
                <c:pt idx="28">
                  <c:v>0.94308943089430908</c:v>
                </c:pt>
                <c:pt idx="29">
                  <c:v>0.96122448979591824</c:v>
                </c:pt>
                <c:pt idx="30">
                  <c:v>0.96932515337423319</c:v>
                </c:pt>
                <c:pt idx="31">
                  <c:v>0.94897959183673464</c:v>
                </c:pt>
                <c:pt idx="32">
                  <c:v>0.92024539877300615</c:v>
                </c:pt>
                <c:pt idx="33">
                  <c:v>0.81390593047034765</c:v>
                </c:pt>
                <c:pt idx="34">
                  <c:v>0.75460122699386523</c:v>
                </c:pt>
                <c:pt idx="35">
                  <c:v>0.74642126789366059</c:v>
                </c:pt>
                <c:pt idx="36">
                  <c:v>0.9650924024640658</c:v>
                </c:pt>
                <c:pt idx="37">
                  <c:v>0.9588477366255147</c:v>
                </c:pt>
                <c:pt idx="38">
                  <c:v>0.91991786447638602</c:v>
                </c:pt>
                <c:pt idx="39">
                  <c:v>0.88911704312114981</c:v>
                </c:pt>
                <c:pt idx="40">
                  <c:v>0.83744855967078202</c:v>
                </c:pt>
                <c:pt idx="41">
                  <c:v>0.75514403292181076</c:v>
                </c:pt>
                <c:pt idx="42">
                  <c:v>0.93429158110882971</c:v>
                </c:pt>
                <c:pt idx="43">
                  <c:v>0.96090534979423858</c:v>
                </c:pt>
                <c:pt idx="44">
                  <c:v>0.81443298969072142</c:v>
                </c:pt>
                <c:pt idx="45">
                  <c:v>0.92989690721649498</c:v>
                </c:pt>
                <c:pt idx="46">
                  <c:v>0.9072164948453606</c:v>
                </c:pt>
                <c:pt idx="47">
                  <c:v>0.82644628099173556</c:v>
                </c:pt>
                <c:pt idx="48">
                  <c:v>0.74485596707818957</c:v>
                </c:pt>
                <c:pt idx="49">
                  <c:v>0.95051546391752562</c:v>
                </c:pt>
                <c:pt idx="50">
                  <c:v>0.9524793388429752</c:v>
                </c:pt>
                <c:pt idx="51">
                  <c:v>0.94202898550724623</c:v>
                </c:pt>
                <c:pt idx="52">
                  <c:v>0.94008264462809932</c:v>
                </c:pt>
                <c:pt idx="53">
                  <c:v>0.88612836438923381</c:v>
                </c:pt>
                <c:pt idx="54">
                  <c:v>0.81366459627329202</c:v>
                </c:pt>
                <c:pt idx="55">
                  <c:v>0.76604554865424446</c:v>
                </c:pt>
                <c:pt idx="56">
                  <c:v>0.94409937888198769</c:v>
                </c:pt>
                <c:pt idx="57">
                  <c:v>0.95841995841995842</c:v>
                </c:pt>
                <c:pt idx="58">
                  <c:v>0.94398340248962664</c:v>
                </c:pt>
                <c:pt idx="59">
                  <c:v>0.93839835728952781</c:v>
                </c:pt>
                <c:pt idx="60">
                  <c:v>0.90554414784394244</c:v>
                </c:pt>
                <c:pt idx="61">
                  <c:v>0.82098765432098764</c:v>
                </c:pt>
                <c:pt idx="62">
                  <c:v>0.80041152263374482</c:v>
                </c:pt>
                <c:pt idx="63">
                  <c:v>0.94855967078189307</c:v>
                </c:pt>
                <c:pt idx="64">
                  <c:v>0.94008264462809932</c:v>
                </c:pt>
                <c:pt idx="65">
                  <c:v>0.92768595041322321</c:v>
                </c:pt>
                <c:pt idx="66">
                  <c:v>0.90062111801242251</c:v>
                </c:pt>
                <c:pt idx="67">
                  <c:v>0.86128364389233958</c:v>
                </c:pt>
                <c:pt idx="68">
                  <c:v>0.81327800829875529</c:v>
                </c:pt>
                <c:pt idx="69">
                  <c:v>0.74688796680497938</c:v>
                </c:pt>
                <c:pt idx="70">
                  <c:v>0.90041493775933601</c:v>
                </c:pt>
                <c:pt idx="71">
                  <c:v>0.89397089397089413</c:v>
                </c:pt>
                <c:pt idx="72">
                  <c:v>0.86875000000000013</c:v>
                </c:pt>
                <c:pt idx="73">
                  <c:v>0.82708333333333339</c:v>
                </c:pt>
                <c:pt idx="74">
                  <c:v>0.80833333333333335</c:v>
                </c:pt>
                <c:pt idx="75">
                  <c:v>0.59791666666666643</c:v>
                </c:pt>
                <c:pt idx="76">
                  <c:v>0.76250000000000007</c:v>
                </c:pt>
                <c:pt idx="77">
                  <c:v>0.94791666666666652</c:v>
                </c:pt>
                <c:pt idx="78">
                  <c:v>0.94594594594594583</c:v>
                </c:pt>
                <c:pt idx="79">
                  <c:v>0.94154488517745294</c:v>
                </c:pt>
                <c:pt idx="80">
                  <c:v>0.91649269311064718</c:v>
                </c:pt>
                <c:pt idx="81">
                  <c:v>0.87238493723849386</c:v>
                </c:pt>
                <c:pt idx="82">
                  <c:v>0.7710084033613448</c:v>
                </c:pt>
                <c:pt idx="83">
                  <c:v>0.7899159663865547</c:v>
                </c:pt>
                <c:pt idx="84">
                  <c:v>0.93907563025210095</c:v>
                </c:pt>
                <c:pt idx="85">
                  <c:v>0.95157894736842119</c:v>
                </c:pt>
                <c:pt idx="86">
                  <c:v>0.95147679324894519</c:v>
                </c:pt>
                <c:pt idx="87">
                  <c:v>0.94303797468354444</c:v>
                </c:pt>
                <c:pt idx="88">
                  <c:v>0.87315010570824514</c:v>
                </c:pt>
                <c:pt idx="89">
                  <c:v>0.8305084745762713</c:v>
                </c:pt>
                <c:pt idx="90">
                  <c:v>0.79166666666666652</c:v>
                </c:pt>
                <c:pt idx="91">
                  <c:v>0.96666666666666667</c:v>
                </c:pt>
                <c:pt idx="92">
                  <c:v>0.94363256784968674</c:v>
                </c:pt>
                <c:pt idx="93">
                  <c:v>0.9603340292275574</c:v>
                </c:pt>
                <c:pt idx="94">
                  <c:v>0.93319415448851784</c:v>
                </c:pt>
                <c:pt idx="95">
                  <c:v>0.87265135699373719</c:v>
                </c:pt>
                <c:pt idx="96">
                  <c:v>0.82635983263598345</c:v>
                </c:pt>
                <c:pt idx="97">
                  <c:v>0.80543933054393302</c:v>
                </c:pt>
                <c:pt idx="98">
                  <c:v>0.9602510460251048</c:v>
                </c:pt>
                <c:pt idx="99">
                  <c:v>0.96016771488469599</c:v>
                </c:pt>
                <c:pt idx="100">
                  <c:v>0.93710691823899372</c:v>
                </c:pt>
                <c:pt idx="101">
                  <c:v>0.92662473794549283</c:v>
                </c:pt>
                <c:pt idx="102">
                  <c:v>0.89075630252100857</c:v>
                </c:pt>
                <c:pt idx="103">
                  <c:v>0.83086680761099363</c:v>
                </c:pt>
                <c:pt idx="104">
                  <c:v>0.82663847780126853</c:v>
                </c:pt>
                <c:pt idx="105">
                  <c:v>0.87949260042283295</c:v>
                </c:pt>
                <c:pt idx="106">
                  <c:v>0.96610169491525422</c:v>
                </c:pt>
                <c:pt idx="107">
                  <c:v>0.94080338266384789</c:v>
                </c:pt>
                <c:pt idx="108">
                  <c:v>0.94491525423728828</c:v>
                </c:pt>
                <c:pt idx="109">
                  <c:v>0.87500000000000011</c:v>
                </c:pt>
                <c:pt idx="110">
                  <c:v>0.80638297872340414</c:v>
                </c:pt>
                <c:pt idx="111">
                  <c:v>0.83404255319148946</c:v>
                </c:pt>
                <c:pt idx="112">
                  <c:v>0.95957446808510649</c:v>
                </c:pt>
                <c:pt idx="113">
                  <c:v>0.96595744680851081</c:v>
                </c:pt>
                <c:pt idx="114">
                  <c:v>0.95522388059701491</c:v>
                </c:pt>
                <c:pt idx="115">
                  <c:v>0.94243070362473358</c:v>
                </c:pt>
                <c:pt idx="116">
                  <c:v>0.8782051282051283</c:v>
                </c:pt>
                <c:pt idx="117">
                  <c:v>0.81837606837606836</c:v>
                </c:pt>
                <c:pt idx="118">
                  <c:v>0.81623931623931634</c:v>
                </c:pt>
                <c:pt idx="119">
                  <c:v>0.9658119658119656</c:v>
                </c:pt>
                <c:pt idx="120">
                  <c:v>0.9766454352441617</c:v>
                </c:pt>
                <c:pt idx="121">
                  <c:v>0.9658848614072495</c:v>
                </c:pt>
                <c:pt idx="122">
                  <c:v>0.94658119658119666</c:v>
                </c:pt>
                <c:pt idx="123">
                  <c:v>0.91434689507494649</c:v>
                </c:pt>
                <c:pt idx="124">
                  <c:v>0.66595289079229125</c:v>
                </c:pt>
                <c:pt idx="125">
                  <c:v>0.78586723768736622</c:v>
                </c:pt>
                <c:pt idx="126">
                  <c:v>0.94860813704496783</c:v>
                </c:pt>
                <c:pt idx="127">
                  <c:v>0.94849785407725318</c:v>
                </c:pt>
                <c:pt idx="128">
                  <c:v>0.9334763948497854</c:v>
                </c:pt>
                <c:pt idx="129">
                  <c:v>0.91594827586206884</c:v>
                </c:pt>
                <c:pt idx="130">
                  <c:v>0.90517241379310354</c:v>
                </c:pt>
                <c:pt idx="131">
                  <c:v>0.85529157667386635</c:v>
                </c:pt>
                <c:pt idx="132">
                  <c:v>0.82505399568034554</c:v>
                </c:pt>
                <c:pt idx="133">
                  <c:v>0.8855291576673866</c:v>
                </c:pt>
                <c:pt idx="134">
                  <c:v>0.95248380129589649</c:v>
                </c:pt>
                <c:pt idx="135">
                  <c:v>0.9436008676789589</c:v>
                </c:pt>
                <c:pt idx="136">
                  <c:v>0.92624728850325377</c:v>
                </c:pt>
                <c:pt idx="137">
                  <c:v>0.90238611713665928</c:v>
                </c:pt>
                <c:pt idx="138">
                  <c:v>0.81917211328976047</c:v>
                </c:pt>
                <c:pt idx="139">
                  <c:v>0.81938325991189431</c:v>
                </c:pt>
                <c:pt idx="140">
                  <c:v>0.94989106753812658</c:v>
                </c:pt>
                <c:pt idx="141">
                  <c:v>0.9540481400437637</c:v>
                </c:pt>
                <c:pt idx="142">
                  <c:v>0.94078947368421073</c:v>
                </c:pt>
                <c:pt idx="143">
                  <c:v>0.92982456140350889</c:v>
                </c:pt>
                <c:pt idx="144">
                  <c:v>0.89254385964912297</c:v>
                </c:pt>
                <c:pt idx="145">
                  <c:v>0.8092105263157896</c:v>
                </c:pt>
                <c:pt idx="146">
                  <c:v>0.7850877192982455</c:v>
                </c:pt>
                <c:pt idx="147">
                  <c:v>0.89912280701754388</c:v>
                </c:pt>
                <c:pt idx="148">
                  <c:v>0.79605263157894735</c:v>
                </c:pt>
                <c:pt idx="149">
                  <c:v>0.96263736263736266</c:v>
                </c:pt>
                <c:pt idx="150">
                  <c:v>0.95121951219512202</c:v>
                </c:pt>
                <c:pt idx="151">
                  <c:v>0.90889370932754876</c:v>
                </c:pt>
                <c:pt idx="152">
                  <c:v>0.83080260303687659</c:v>
                </c:pt>
                <c:pt idx="153">
                  <c:v>0.80911062906724496</c:v>
                </c:pt>
                <c:pt idx="154">
                  <c:v>0.94782608695652171</c:v>
                </c:pt>
                <c:pt idx="155">
                  <c:v>0.93028322440087152</c:v>
                </c:pt>
                <c:pt idx="156">
                  <c:v>0.92358078602620075</c:v>
                </c:pt>
                <c:pt idx="157">
                  <c:v>0.91028446389496709</c:v>
                </c:pt>
                <c:pt idx="158">
                  <c:v>0.87719298245614041</c:v>
                </c:pt>
                <c:pt idx="159">
                  <c:v>0.81938325991189431</c:v>
                </c:pt>
                <c:pt idx="160">
                  <c:v>0.82378854625550679</c:v>
                </c:pt>
                <c:pt idx="161">
                  <c:v>0.93832599118942739</c:v>
                </c:pt>
                <c:pt idx="162">
                  <c:v>0.93612334801762098</c:v>
                </c:pt>
                <c:pt idx="163">
                  <c:v>0.92477876106194679</c:v>
                </c:pt>
                <c:pt idx="164">
                  <c:v>0.90486725663716827</c:v>
                </c:pt>
                <c:pt idx="165">
                  <c:v>0.88053097345132747</c:v>
                </c:pt>
                <c:pt idx="166">
                  <c:v>0.83148558758314861</c:v>
                </c:pt>
                <c:pt idx="167">
                  <c:v>0.80709534368070979</c:v>
                </c:pt>
                <c:pt idx="168">
                  <c:v>0.88913525498891355</c:v>
                </c:pt>
                <c:pt idx="169">
                  <c:v>0.93986636971046744</c:v>
                </c:pt>
                <c:pt idx="170">
                  <c:v>0.9375</c:v>
                </c:pt>
                <c:pt idx="171">
                  <c:v>0.90156599552572692</c:v>
                </c:pt>
                <c:pt idx="172">
                  <c:v>0.89013452914798197</c:v>
                </c:pt>
                <c:pt idx="173">
                  <c:v>0.7865168539325843</c:v>
                </c:pt>
                <c:pt idx="174">
                  <c:v>0.78876404494382024</c:v>
                </c:pt>
                <c:pt idx="175">
                  <c:v>0.9346846846846848</c:v>
                </c:pt>
                <c:pt idx="176">
                  <c:v>0.94157303370786516</c:v>
                </c:pt>
                <c:pt idx="177">
                  <c:v>0.92325056433408581</c:v>
                </c:pt>
                <c:pt idx="178">
                  <c:v>0.92760180995475128</c:v>
                </c:pt>
                <c:pt idx="179">
                  <c:v>0.88382687927107062</c:v>
                </c:pt>
                <c:pt idx="180">
                  <c:v>0.82915717539863321</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Participants'!$ABE$660:$AIC$660</c:f>
              <c:numCache>
                <c:formatCode>d\-mmm</c:formatCode>
                <c:ptCount val="181"/>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numCache>
            </c:numRef>
          </c:cat>
          <c:val>
            <c:numRef>
              <c:f>'% Participants'!$ABE$662:$AIC$662</c:f>
              <c:numCache>
                <c:formatCode>0%</c:formatCode>
                <c:ptCount val="181"/>
                <c:pt idx="0">
                  <c:v>6.2248995983935754E-2</c:v>
                </c:pt>
                <c:pt idx="1">
                  <c:v>4.2168674698795185E-2</c:v>
                </c:pt>
                <c:pt idx="2">
                  <c:v>5.611222444889781E-2</c:v>
                </c:pt>
                <c:pt idx="3">
                  <c:v>5.6224899598393559E-2</c:v>
                </c:pt>
                <c:pt idx="4">
                  <c:v>5.2104208416833671E-2</c:v>
                </c:pt>
                <c:pt idx="5">
                  <c:v>8.0321285140562262E-2</c:v>
                </c:pt>
                <c:pt idx="6">
                  <c:v>7.6305220883534156E-2</c:v>
                </c:pt>
                <c:pt idx="7">
                  <c:v>3.012048192771084E-2</c:v>
                </c:pt>
                <c:pt idx="8">
                  <c:v>2.8112449799196779E-2</c:v>
                </c:pt>
                <c:pt idx="9">
                  <c:v>3.8076152304609222E-2</c:v>
                </c:pt>
                <c:pt idx="10">
                  <c:v>3.2128514056224897E-2</c:v>
                </c:pt>
                <c:pt idx="11">
                  <c:v>4.6184738955823305E-2</c:v>
                </c:pt>
                <c:pt idx="12">
                  <c:v>7.4446680080482913E-2</c:v>
                </c:pt>
                <c:pt idx="13">
                  <c:v>9.255533199195172E-2</c:v>
                </c:pt>
                <c:pt idx="14">
                  <c:v>3.0181086519114695E-2</c:v>
                </c:pt>
                <c:pt idx="15">
                  <c:v>3.4205231388329989E-2</c:v>
                </c:pt>
                <c:pt idx="16">
                  <c:v>2.8282828282828285E-2</c:v>
                </c:pt>
                <c:pt idx="17">
                  <c:v>4.0485829959514177E-2</c:v>
                </c:pt>
                <c:pt idx="18">
                  <c:v>5.0607287449392718E-2</c:v>
                </c:pt>
                <c:pt idx="19">
                  <c:v>6.4908722109533482E-2</c:v>
                </c:pt>
                <c:pt idx="20">
                  <c:v>7.0993914807302244E-2</c:v>
                </c:pt>
                <c:pt idx="21">
                  <c:v>2.6369168356997971E-2</c:v>
                </c:pt>
                <c:pt idx="22">
                  <c:v>2.8397565922920889E-2</c:v>
                </c:pt>
                <c:pt idx="23">
                  <c:v>2.434077079107505E-2</c:v>
                </c:pt>
                <c:pt idx="24">
                  <c:v>3.0425963488843823E-2</c:v>
                </c:pt>
                <c:pt idx="25">
                  <c:v>4.4624746450304266E-2</c:v>
                </c:pt>
                <c:pt idx="26">
                  <c:v>6.6937119675456389E-2</c:v>
                </c:pt>
                <c:pt idx="27">
                  <c:v>8.1300813008130079E-2</c:v>
                </c:pt>
                <c:pt idx="28">
                  <c:v>3.4552845528455292E-2</c:v>
                </c:pt>
                <c:pt idx="29">
                  <c:v>2.6530612244897962E-2</c:v>
                </c:pt>
                <c:pt idx="30">
                  <c:v>1.6359918200408999E-2</c:v>
                </c:pt>
                <c:pt idx="31">
                  <c:v>2.4489795918367349E-2</c:v>
                </c:pt>
                <c:pt idx="32">
                  <c:v>3.476482617586913E-2</c:v>
                </c:pt>
                <c:pt idx="33">
                  <c:v>6.5439672801636012E-2</c:v>
                </c:pt>
                <c:pt idx="34">
                  <c:v>8.1799591002044994E-2</c:v>
                </c:pt>
                <c:pt idx="35">
                  <c:v>9.8159509202454018E-2</c:v>
                </c:pt>
                <c:pt idx="36">
                  <c:v>2.2587268993839841E-2</c:v>
                </c:pt>
                <c:pt idx="37">
                  <c:v>2.2633744855967086E-2</c:v>
                </c:pt>
                <c:pt idx="38">
                  <c:v>4.5174537987679682E-2</c:v>
                </c:pt>
                <c:pt idx="39">
                  <c:v>4.1067761806981531E-2</c:v>
                </c:pt>
                <c:pt idx="40">
                  <c:v>4.320987654320986E-2</c:v>
                </c:pt>
                <c:pt idx="41">
                  <c:v>8.4362139917695478E-2</c:v>
                </c:pt>
                <c:pt idx="42">
                  <c:v>3.6960985626283381E-2</c:v>
                </c:pt>
                <c:pt idx="43">
                  <c:v>2.0576131687242802E-2</c:v>
                </c:pt>
                <c:pt idx="44">
                  <c:v>0.11546391752577319</c:v>
                </c:pt>
                <c:pt idx="45">
                  <c:v>4.1237113402061855E-2</c:v>
                </c:pt>
                <c:pt idx="46">
                  <c:v>4.1237113402061855E-2</c:v>
                </c:pt>
                <c:pt idx="47">
                  <c:v>6.4049586776859485E-2</c:v>
                </c:pt>
                <c:pt idx="48">
                  <c:v>8.6419753086419721E-2</c:v>
                </c:pt>
                <c:pt idx="49">
                  <c:v>1.6494845360824743E-2</c:v>
                </c:pt>
                <c:pt idx="50">
                  <c:v>2.0661157024793396E-2</c:v>
                </c:pt>
                <c:pt idx="51">
                  <c:v>3.9337474120082809E-2</c:v>
                </c:pt>
                <c:pt idx="52">
                  <c:v>2.4793388429752074E-2</c:v>
                </c:pt>
                <c:pt idx="53">
                  <c:v>4.5548654244306423E-2</c:v>
                </c:pt>
                <c:pt idx="54">
                  <c:v>7.6604554865424432E-2</c:v>
                </c:pt>
                <c:pt idx="55">
                  <c:v>8.2815734989648032E-2</c:v>
                </c:pt>
                <c:pt idx="56">
                  <c:v>2.8985507246376812E-2</c:v>
                </c:pt>
                <c:pt idx="57">
                  <c:v>2.0790020790020788E-2</c:v>
                </c:pt>
                <c:pt idx="58">
                  <c:v>2.6970954356846474E-2</c:v>
                </c:pt>
                <c:pt idx="59">
                  <c:v>3.2854209445585224E-2</c:v>
                </c:pt>
                <c:pt idx="60">
                  <c:v>3.4907597535934289E-2</c:v>
                </c:pt>
                <c:pt idx="61">
                  <c:v>5.5555555555555539E-2</c:v>
                </c:pt>
                <c:pt idx="62">
                  <c:v>7.6131687242798368E-2</c:v>
                </c:pt>
                <c:pt idx="63">
                  <c:v>3.292181069958848E-2</c:v>
                </c:pt>
                <c:pt idx="64">
                  <c:v>2.8925619834710745E-2</c:v>
                </c:pt>
                <c:pt idx="65">
                  <c:v>2.8925619834710745E-2</c:v>
                </c:pt>
                <c:pt idx="66">
                  <c:v>5.5900621118012431E-2</c:v>
                </c:pt>
                <c:pt idx="67">
                  <c:v>6.2111801242236031E-2</c:v>
                </c:pt>
                <c:pt idx="68">
                  <c:v>7.0539419087136929E-2</c:v>
                </c:pt>
                <c:pt idx="69">
                  <c:v>9.3360995850622436E-2</c:v>
                </c:pt>
                <c:pt idx="70">
                  <c:v>4.5643153526970938E-2</c:v>
                </c:pt>
                <c:pt idx="71">
                  <c:v>4.9896049896049913E-2</c:v>
                </c:pt>
                <c:pt idx="72">
                  <c:v>5.2083333333333356E-2</c:v>
                </c:pt>
                <c:pt idx="73">
                  <c:v>8.3333333333333343E-2</c:v>
                </c:pt>
                <c:pt idx="74">
                  <c:v>7.7083333333333351E-2</c:v>
                </c:pt>
                <c:pt idx="75">
                  <c:v>0.14375000000000002</c:v>
                </c:pt>
                <c:pt idx="76">
                  <c:v>9.7916666666666666E-2</c:v>
                </c:pt>
                <c:pt idx="77">
                  <c:v>3.125E-2</c:v>
                </c:pt>
                <c:pt idx="78">
                  <c:v>2.9106029106029111E-2</c:v>
                </c:pt>
                <c:pt idx="79">
                  <c:v>3.3402922755741131E-2</c:v>
                </c:pt>
                <c:pt idx="80">
                  <c:v>3.7578288100208766E-2</c:v>
                </c:pt>
                <c:pt idx="81">
                  <c:v>5.0209205020920494E-2</c:v>
                </c:pt>
                <c:pt idx="82">
                  <c:v>0.10294117647058824</c:v>
                </c:pt>
                <c:pt idx="83">
                  <c:v>8.4033613445378144E-2</c:v>
                </c:pt>
                <c:pt idx="84">
                  <c:v>3.9915966386554619E-2</c:v>
                </c:pt>
                <c:pt idx="85">
                  <c:v>2.7368421052631573E-2</c:v>
                </c:pt>
                <c:pt idx="86">
                  <c:v>1.8987341772151899E-2</c:v>
                </c:pt>
                <c:pt idx="87">
                  <c:v>3.375527426160338E-2</c:v>
                </c:pt>
                <c:pt idx="88">
                  <c:v>5.0739957716701908E-2</c:v>
                </c:pt>
                <c:pt idx="89">
                  <c:v>5.7203389830508496E-2</c:v>
                </c:pt>
                <c:pt idx="90">
                  <c:v>7.5000000000000011E-2</c:v>
                </c:pt>
                <c:pt idx="91">
                  <c:v>1.666666666666667E-2</c:v>
                </c:pt>
                <c:pt idx="92">
                  <c:v>3.5490605427974962E-2</c:v>
                </c:pt>
                <c:pt idx="93">
                  <c:v>2.7139874739039675E-2</c:v>
                </c:pt>
                <c:pt idx="94">
                  <c:v>3.3402922755741131E-2</c:v>
                </c:pt>
                <c:pt idx="95">
                  <c:v>5.4279749478079321E-2</c:v>
                </c:pt>
                <c:pt idx="96">
                  <c:v>6.694560669456065E-2</c:v>
                </c:pt>
                <c:pt idx="97">
                  <c:v>6.4853556485355651E-2</c:v>
                </c:pt>
                <c:pt idx="98">
                  <c:v>1.464435146443515E-2</c:v>
                </c:pt>
                <c:pt idx="99">
                  <c:v>1.8867924528301886E-2</c:v>
                </c:pt>
                <c:pt idx="100">
                  <c:v>3.1446540880503152E-2</c:v>
                </c:pt>
                <c:pt idx="101">
                  <c:v>4.6121593291404604E-2</c:v>
                </c:pt>
                <c:pt idx="102">
                  <c:v>4.4117647058823546E-2</c:v>
                </c:pt>
                <c:pt idx="103">
                  <c:v>7.399577167019028E-2</c:v>
                </c:pt>
                <c:pt idx="104">
                  <c:v>7.1881606765327691E-2</c:v>
                </c:pt>
                <c:pt idx="105">
                  <c:v>8.2452431289640582E-2</c:v>
                </c:pt>
                <c:pt idx="106">
                  <c:v>1.4830508474576273E-2</c:v>
                </c:pt>
                <c:pt idx="107">
                  <c:v>2.9598308668076116E-2</c:v>
                </c:pt>
                <c:pt idx="108">
                  <c:v>2.1186440677966104E-2</c:v>
                </c:pt>
                <c:pt idx="109">
                  <c:v>4.025423728813559E-2</c:v>
                </c:pt>
                <c:pt idx="110">
                  <c:v>5.9574468085106393E-2</c:v>
                </c:pt>
                <c:pt idx="111">
                  <c:v>4.2553191489361708E-2</c:v>
                </c:pt>
                <c:pt idx="112">
                  <c:v>2.1276595744680847E-2</c:v>
                </c:pt>
                <c:pt idx="113">
                  <c:v>1.9148936170212766E-2</c:v>
                </c:pt>
                <c:pt idx="114">
                  <c:v>2.3454157782516E-2</c:v>
                </c:pt>
                <c:pt idx="115">
                  <c:v>2.7718550106609809E-2</c:v>
                </c:pt>
                <c:pt idx="116">
                  <c:v>4.7008547008547015E-2</c:v>
                </c:pt>
                <c:pt idx="117">
                  <c:v>6.6239316239316254E-2</c:v>
                </c:pt>
                <c:pt idx="118">
                  <c:v>5.7692307692307709E-2</c:v>
                </c:pt>
                <c:pt idx="119">
                  <c:v>2.3504273504273511E-2</c:v>
                </c:pt>
                <c:pt idx="120">
                  <c:v>1.4861995753715503E-2</c:v>
                </c:pt>
                <c:pt idx="121">
                  <c:v>1.705756929637527E-2</c:v>
                </c:pt>
                <c:pt idx="122">
                  <c:v>1.9230769230769239E-2</c:v>
                </c:pt>
                <c:pt idx="123">
                  <c:v>3.8543897216274096E-2</c:v>
                </c:pt>
                <c:pt idx="124">
                  <c:v>0.10492505353319061</c:v>
                </c:pt>
                <c:pt idx="125">
                  <c:v>6.4239828693790149E-2</c:v>
                </c:pt>
                <c:pt idx="126">
                  <c:v>2.1413276231263389E-2</c:v>
                </c:pt>
                <c:pt idx="127">
                  <c:v>1.5021459227467816E-2</c:v>
                </c:pt>
                <c:pt idx="128">
                  <c:v>3.2188841201716736E-2</c:v>
                </c:pt>
                <c:pt idx="129">
                  <c:v>3.2327586206896554E-2</c:v>
                </c:pt>
                <c:pt idx="130">
                  <c:v>3.4482758620689655E-2</c:v>
                </c:pt>
                <c:pt idx="131">
                  <c:v>4.9676025917926581E-2</c:v>
                </c:pt>
                <c:pt idx="132">
                  <c:v>5.183585313174946E-2</c:v>
                </c:pt>
                <c:pt idx="133">
                  <c:v>7.1274298056155511E-2</c:v>
                </c:pt>
                <c:pt idx="134">
                  <c:v>2.3758099352051833E-2</c:v>
                </c:pt>
                <c:pt idx="135">
                  <c:v>2.169197396963124E-2</c:v>
                </c:pt>
                <c:pt idx="136">
                  <c:v>3.6876355748373106E-2</c:v>
                </c:pt>
                <c:pt idx="137">
                  <c:v>3.253796095444686E-2</c:v>
                </c:pt>
                <c:pt idx="138">
                  <c:v>5.8823529411764705E-2</c:v>
                </c:pt>
                <c:pt idx="139">
                  <c:v>5.0660792951541869E-2</c:v>
                </c:pt>
                <c:pt idx="140">
                  <c:v>2.8322440087145972E-2</c:v>
                </c:pt>
                <c:pt idx="141">
                  <c:v>1.3129102844638951E-2</c:v>
                </c:pt>
                <c:pt idx="142">
                  <c:v>2.4122807017543858E-2</c:v>
                </c:pt>
                <c:pt idx="143">
                  <c:v>2.8508771929824567E-2</c:v>
                </c:pt>
                <c:pt idx="144">
                  <c:v>3.5087719298245612E-2</c:v>
                </c:pt>
                <c:pt idx="145">
                  <c:v>6.7982456140350894E-2</c:v>
                </c:pt>
                <c:pt idx="146">
                  <c:v>6.3596491228070193E-2</c:v>
                </c:pt>
                <c:pt idx="147">
                  <c:v>3.9473684210526321E-2</c:v>
                </c:pt>
                <c:pt idx="148">
                  <c:v>9.6491228070175433E-2</c:v>
                </c:pt>
                <c:pt idx="149">
                  <c:v>2.1978021978021983E-2</c:v>
                </c:pt>
                <c:pt idx="150">
                  <c:v>2.4390243902439025E-2</c:v>
                </c:pt>
                <c:pt idx="151">
                  <c:v>3.9045553145336226E-2</c:v>
                </c:pt>
                <c:pt idx="152">
                  <c:v>6.9414316702819973E-2</c:v>
                </c:pt>
                <c:pt idx="153">
                  <c:v>6.5075921908893719E-2</c:v>
                </c:pt>
                <c:pt idx="154">
                  <c:v>2.3913043478260877E-2</c:v>
                </c:pt>
                <c:pt idx="155">
                  <c:v>3.7037037037037042E-2</c:v>
                </c:pt>
                <c:pt idx="156">
                  <c:v>3.4934497816593885E-2</c:v>
                </c:pt>
                <c:pt idx="157">
                  <c:v>4.3763676148796518E-2</c:v>
                </c:pt>
                <c:pt idx="158">
                  <c:v>6.5789473684210523E-2</c:v>
                </c:pt>
                <c:pt idx="159">
                  <c:v>7.7092511013215889E-2</c:v>
                </c:pt>
                <c:pt idx="160">
                  <c:v>8.1497797356828217E-2</c:v>
                </c:pt>
                <c:pt idx="161">
                  <c:v>3.3039647577092518E-2</c:v>
                </c:pt>
                <c:pt idx="162">
                  <c:v>2.863436123348018E-2</c:v>
                </c:pt>
                <c:pt idx="163">
                  <c:v>3.7610619469026559E-2</c:v>
                </c:pt>
                <c:pt idx="164">
                  <c:v>5.3097345132743369E-2</c:v>
                </c:pt>
                <c:pt idx="165">
                  <c:v>5.3097345132743369E-2</c:v>
                </c:pt>
                <c:pt idx="166">
                  <c:v>5.3215077605321515E-2</c:v>
                </c:pt>
                <c:pt idx="167">
                  <c:v>6.2084257206208436E-2</c:v>
                </c:pt>
                <c:pt idx="168">
                  <c:v>6.2084257206208436E-2</c:v>
                </c:pt>
                <c:pt idx="169">
                  <c:v>3.5634743875278402E-2</c:v>
                </c:pt>
                <c:pt idx="170">
                  <c:v>2.6785714285714291E-2</c:v>
                </c:pt>
                <c:pt idx="171">
                  <c:v>5.3691275167785227E-2</c:v>
                </c:pt>
                <c:pt idx="172">
                  <c:v>4.7085201793721977E-2</c:v>
                </c:pt>
                <c:pt idx="173">
                  <c:v>8.7640449438202248E-2</c:v>
                </c:pt>
                <c:pt idx="174">
                  <c:v>7.6404494382022486E-2</c:v>
                </c:pt>
                <c:pt idx="175">
                  <c:v>2.9279279279279289E-2</c:v>
                </c:pt>
                <c:pt idx="176">
                  <c:v>2.4719101123595506E-2</c:v>
                </c:pt>
                <c:pt idx="177">
                  <c:v>4.0632054176072227E-2</c:v>
                </c:pt>
                <c:pt idx="178">
                  <c:v>3.1674208144796386E-2</c:v>
                </c:pt>
                <c:pt idx="179">
                  <c:v>5.6947608200455573E-2</c:v>
                </c:pt>
                <c:pt idx="180">
                  <c:v>7.0615034168564919E-2</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Participants'!$ABE$660:$AIC$660</c:f>
              <c:numCache>
                <c:formatCode>d\-mmm</c:formatCode>
                <c:ptCount val="181"/>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numCache>
            </c:numRef>
          </c:cat>
          <c:val>
            <c:numRef>
              <c:f>'% Participants'!$ABE$663:$AIC$663</c:f>
              <c:numCache>
                <c:formatCode>0%</c:formatCode>
                <c:ptCount val="181"/>
                <c:pt idx="0">
                  <c:v>5.823293172690764E-2</c:v>
                </c:pt>
                <c:pt idx="1">
                  <c:v>3.2128514056224897E-2</c:v>
                </c:pt>
                <c:pt idx="2">
                  <c:v>4.0080160320641295E-2</c:v>
                </c:pt>
                <c:pt idx="3">
                  <c:v>3.2128514056224897E-2</c:v>
                </c:pt>
                <c:pt idx="4">
                  <c:v>4.2084168336673354E-2</c:v>
                </c:pt>
                <c:pt idx="5">
                  <c:v>0.10240963855421686</c:v>
                </c:pt>
                <c:pt idx="6">
                  <c:v>0.11847389558232932</c:v>
                </c:pt>
                <c:pt idx="7">
                  <c:v>2.4096385542168676E-2</c:v>
                </c:pt>
                <c:pt idx="8">
                  <c:v>2.0080321285140566E-2</c:v>
                </c:pt>
                <c:pt idx="9">
                  <c:v>2.4048096192384769E-2</c:v>
                </c:pt>
                <c:pt idx="10">
                  <c:v>3.614457831325301E-2</c:v>
                </c:pt>
                <c:pt idx="11">
                  <c:v>5.0200803212851405E-2</c:v>
                </c:pt>
                <c:pt idx="12">
                  <c:v>0.12273641851106641</c:v>
                </c:pt>
                <c:pt idx="13">
                  <c:v>0.12676056338028169</c:v>
                </c:pt>
                <c:pt idx="14">
                  <c:v>5.8350100603621731E-2</c:v>
                </c:pt>
                <c:pt idx="15">
                  <c:v>1.8108651911468817E-2</c:v>
                </c:pt>
                <c:pt idx="16">
                  <c:v>1.8181818181818184E-2</c:v>
                </c:pt>
                <c:pt idx="17">
                  <c:v>1.6194331983805668E-2</c:v>
                </c:pt>
                <c:pt idx="18">
                  <c:v>6.68016194331984E-2</c:v>
                </c:pt>
                <c:pt idx="19">
                  <c:v>0.14198782961460443</c:v>
                </c:pt>
                <c:pt idx="20">
                  <c:v>0.12981744421906694</c:v>
                </c:pt>
                <c:pt idx="21">
                  <c:v>1.622718052738337E-2</c:v>
                </c:pt>
                <c:pt idx="22">
                  <c:v>2.434077079107505E-2</c:v>
                </c:pt>
                <c:pt idx="23">
                  <c:v>2.0283975659229223E-2</c:v>
                </c:pt>
                <c:pt idx="24">
                  <c:v>3.4482758620689655E-2</c:v>
                </c:pt>
                <c:pt idx="25">
                  <c:v>5.0709939148073029E-2</c:v>
                </c:pt>
                <c:pt idx="26">
                  <c:v>0.12576064908722112</c:v>
                </c:pt>
                <c:pt idx="27">
                  <c:v>0.15243902439024393</c:v>
                </c:pt>
                <c:pt idx="28">
                  <c:v>2.2357723577235779E-2</c:v>
                </c:pt>
                <c:pt idx="29">
                  <c:v>1.2244897959183673E-2</c:v>
                </c:pt>
                <c:pt idx="30">
                  <c:v>1.4314928425357873E-2</c:v>
                </c:pt>
                <c:pt idx="31">
                  <c:v>2.6530612244897962E-2</c:v>
                </c:pt>
                <c:pt idx="32">
                  <c:v>4.498977505112476E-2</c:v>
                </c:pt>
                <c:pt idx="33">
                  <c:v>0.12065439672801638</c:v>
                </c:pt>
                <c:pt idx="34">
                  <c:v>0.16359918200408999</c:v>
                </c:pt>
                <c:pt idx="35">
                  <c:v>0.15337423312883439</c:v>
                </c:pt>
                <c:pt idx="36">
                  <c:v>1.2320328542094458E-2</c:v>
                </c:pt>
                <c:pt idx="37">
                  <c:v>1.8518518518518521E-2</c:v>
                </c:pt>
                <c:pt idx="38">
                  <c:v>3.4907597535934289E-2</c:v>
                </c:pt>
                <c:pt idx="39">
                  <c:v>6.9815195071868577E-2</c:v>
                </c:pt>
                <c:pt idx="40">
                  <c:v>0.11934156378600823</c:v>
                </c:pt>
                <c:pt idx="41">
                  <c:v>0.1584362139917696</c:v>
                </c:pt>
                <c:pt idx="42">
                  <c:v>2.8747433264887063E-2</c:v>
                </c:pt>
                <c:pt idx="43">
                  <c:v>1.8518518518518521E-2</c:v>
                </c:pt>
                <c:pt idx="44">
                  <c:v>7.0103092783505155E-2</c:v>
                </c:pt>
                <c:pt idx="45">
                  <c:v>2.8865979381443307E-2</c:v>
                </c:pt>
                <c:pt idx="46">
                  <c:v>5.1546391752577317E-2</c:v>
                </c:pt>
                <c:pt idx="47">
                  <c:v>0.10743801652892561</c:v>
                </c:pt>
                <c:pt idx="48">
                  <c:v>0.16666666666666666</c:v>
                </c:pt>
                <c:pt idx="49">
                  <c:v>3.0927835051546396E-2</c:v>
                </c:pt>
                <c:pt idx="50">
                  <c:v>2.6859504132231402E-2</c:v>
                </c:pt>
                <c:pt idx="51">
                  <c:v>1.8633540372670808E-2</c:v>
                </c:pt>
                <c:pt idx="52">
                  <c:v>3.5123966942148761E-2</c:v>
                </c:pt>
                <c:pt idx="53">
                  <c:v>6.8322981366459631E-2</c:v>
                </c:pt>
                <c:pt idx="54">
                  <c:v>0.10973084886128369</c:v>
                </c:pt>
                <c:pt idx="55">
                  <c:v>0.14906832298136649</c:v>
                </c:pt>
                <c:pt idx="56">
                  <c:v>2.6915113871635612E-2</c:v>
                </c:pt>
                <c:pt idx="57">
                  <c:v>2.0790020790020788E-2</c:v>
                </c:pt>
                <c:pt idx="58">
                  <c:v>2.9045643153526979E-2</c:v>
                </c:pt>
                <c:pt idx="59">
                  <c:v>2.6694045174537995E-2</c:v>
                </c:pt>
                <c:pt idx="60">
                  <c:v>5.7494866529774126E-2</c:v>
                </c:pt>
                <c:pt idx="61">
                  <c:v>0.12139917695473253</c:v>
                </c:pt>
                <c:pt idx="62">
                  <c:v>0.12139917695473253</c:v>
                </c:pt>
                <c:pt idx="63">
                  <c:v>1.8518518518518521E-2</c:v>
                </c:pt>
                <c:pt idx="64">
                  <c:v>2.8925619834710745E-2</c:v>
                </c:pt>
                <c:pt idx="65">
                  <c:v>4.1322314049586792E-2</c:v>
                </c:pt>
                <c:pt idx="66">
                  <c:v>4.3478260869565223E-2</c:v>
                </c:pt>
                <c:pt idx="67">
                  <c:v>7.2463768115942045E-2</c:v>
                </c:pt>
                <c:pt idx="68">
                  <c:v>0.11410788381742737</c:v>
                </c:pt>
                <c:pt idx="69">
                  <c:v>0.15560165975103737</c:v>
                </c:pt>
                <c:pt idx="70">
                  <c:v>5.3941908713692935E-2</c:v>
                </c:pt>
                <c:pt idx="71">
                  <c:v>5.4054054054054071E-2</c:v>
                </c:pt>
                <c:pt idx="72">
                  <c:v>7.7083333333333351E-2</c:v>
                </c:pt>
                <c:pt idx="73">
                  <c:v>8.7500000000000008E-2</c:v>
                </c:pt>
                <c:pt idx="74">
                  <c:v>0.11041666666666665</c:v>
                </c:pt>
                <c:pt idx="75">
                  <c:v>0.25624999999999998</c:v>
                </c:pt>
                <c:pt idx="76">
                  <c:v>0.13541666666666669</c:v>
                </c:pt>
                <c:pt idx="77">
                  <c:v>2.0833333333333336E-2</c:v>
                </c:pt>
                <c:pt idx="78">
                  <c:v>2.2869022869022874E-2</c:v>
                </c:pt>
                <c:pt idx="79">
                  <c:v>2.2964509394572022E-2</c:v>
                </c:pt>
                <c:pt idx="80">
                  <c:v>4.3841336116910233E-2</c:v>
                </c:pt>
                <c:pt idx="81">
                  <c:v>7.3221757322175729E-2</c:v>
                </c:pt>
                <c:pt idx="82">
                  <c:v>0.1218487394957983</c:v>
                </c:pt>
                <c:pt idx="83">
                  <c:v>0.12394957983193279</c:v>
                </c:pt>
                <c:pt idx="84">
                  <c:v>2.100840336134454E-2</c:v>
                </c:pt>
                <c:pt idx="85">
                  <c:v>1.8947368421052636E-2</c:v>
                </c:pt>
                <c:pt idx="86">
                  <c:v>2.7426160337552744E-2</c:v>
                </c:pt>
                <c:pt idx="87">
                  <c:v>2.1097046413502116E-2</c:v>
                </c:pt>
                <c:pt idx="88">
                  <c:v>7.1881606765327691E-2</c:v>
                </c:pt>
                <c:pt idx="89">
                  <c:v>0.11016949152542371</c:v>
                </c:pt>
                <c:pt idx="90">
                  <c:v>0.13333333333333336</c:v>
                </c:pt>
                <c:pt idx="91">
                  <c:v>1.666666666666667E-2</c:v>
                </c:pt>
                <c:pt idx="92">
                  <c:v>2.0876826722338204E-2</c:v>
                </c:pt>
                <c:pt idx="93">
                  <c:v>1.2526096033402922E-2</c:v>
                </c:pt>
                <c:pt idx="94">
                  <c:v>3.3402922755741131E-2</c:v>
                </c:pt>
                <c:pt idx="95">
                  <c:v>7.3068893528183729E-2</c:v>
                </c:pt>
                <c:pt idx="96">
                  <c:v>0.10669456066945608</c:v>
                </c:pt>
                <c:pt idx="97">
                  <c:v>0.1297071129707113</c:v>
                </c:pt>
                <c:pt idx="98">
                  <c:v>2.3012552301255228E-2</c:v>
                </c:pt>
                <c:pt idx="99">
                  <c:v>2.0964360587002101E-2</c:v>
                </c:pt>
                <c:pt idx="100">
                  <c:v>2.7253668763102732E-2</c:v>
                </c:pt>
                <c:pt idx="101">
                  <c:v>2.5157232704402521E-2</c:v>
                </c:pt>
                <c:pt idx="102">
                  <c:v>6.5126050420168072E-2</c:v>
                </c:pt>
                <c:pt idx="103">
                  <c:v>9.5137420718816076E-2</c:v>
                </c:pt>
                <c:pt idx="104">
                  <c:v>0.1014799154334038</c:v>
                </c:pt>
                <c:pt idx="105">
                  <c:v>3.3826638477801277E-2</c:v>
                </c:pt>
                <c:pt idx="106">
                  <c:v>1.9067796610169496E-2</c:v>
                </c:pt>
                <c:pt idx="107">
                  <c:v>2.7484143763213544E-2</c:v>
                </c:pt>
                <c:pt idx="108">
                  <c:v>3.3898305084745776E-2</c:v>
                </c:pt>
                <c:pt idx="109">
                  <c:v>8.4745762711864445E-2</c:v>
                </c:pt>
                <c:pt idx="110">
                  <c:v>0.13191489361702133</c:v>
                </c:pt>
                <c:pt idx="111">
                  <c:v>0.12127659574468089</c:v>
                </c:pt>
                <c:pt idx="112">
                  <c:v>1.9148936170212766E-2</c:v>
                </c:pt>
                <c:pt idx="113">
                  <c:v>1.4893617021276595E-2</c:v>
                </c:pt>
                <c:pt idx="114">
                  <c:v>2.132196162046909E-2</c:v>
                </c:pt>
                <c:pt idx="115">
                  <c:v>2.9850746268656716E-2</c:v>
                </c:pt>
                <c:pt idx="116">
                  <c:v>7.4786324786324798E-2</c:v>
                </c:pt>
                <c:pt idx="117">
                  <c:v>0.10897435897435899</c:v>
                </c:pt>
                <c:pt idx="118">
                  <c:v>0.12179487179487179</c:v>
                </c:pt>
                <c:pt idx="119">
                  <c:v>1.0683760683760687E-2</c:v>
                </c:pt>
                <c:pt idx="120">
                  <c:v>8.4925690021231456E-3</c:v>
                </c:pt>
                <c:pt idx="121">
                  <c:v>1.705756929637527E-2</c:v>
                </c:pt>
                <c:pt idx="122">
                  <c:v>3.4188034188034191E-2</c:v>
                </c:pt>
                <c:pt idx="123">
                  <c:v>4.7109207708779452E-2</c:v>
                </c:pt>
                <c:pt idx="124">
                  <c:v>0.22912205567451815</c:v>
                </c:pt>
                <c:pt idx="125">
                  <c:v>0.14775160599571735</c:v>
                </c:pt>
                <c:pt idx="126">
                  <c:v>2.7837259100642404E-2</c:v>
                </c:pt>
                <c:pt idx="127">
                  <c:v>3.4334763948497847E-2</c:v>
                </c:pt>
                <c:pt idx="128">
                  <c:v>3.2188841201716736E-2</c:v>
                </c:pt>
                <c:pt idx="129">
                  <c:v>4.9568965517241395E-2</c:v>
                </c:pt>
                <c:pt idx="130">
                  <c:v>6.0344827586206899E-2</c:v>
                </c:pt>
                <c:pt idx="131">
                  <c:v>9.2872570194384468E-2</c:v>
                </c:pt>
                <c:pt idx="132">
                  <c:v>0.12311015118790498</c:v>
                </c:pt>
                <c:pt idx="133">
                  <c:v>4.3196544276457874E-2</c:v>
                </c:pt>
                <c:pt idx="134">
                  <c:v>2.3758099352051833E-2</c:v>
                </c:pt>
                <c:pt idx="135">
                  <c:v>3.4707158351409986E-2</c:v>
                </c:pt>
                <c:pt idx="136">
                  <c:v>3.6876355748373106E-2</c:v>
                </c:pt>
                <c:pt idx="137">
                  <c:v>6.2906724511930606E-2</c:v>
                </c:pt>
                <c:pt idx="138">
                  <c:v>0.11982570806100221</c:v>
                </c:pt>
                <c:pt idx="139">
                  <c:v>0.12995594713656392</c:v>
                </c:pt>
                <c:pt idx="140">
                  <c:v>1.9607843137254902E-2</c:v>
                </c:pt>
                <c:pt idx="141">
                  <c:v>3.2822757111597378E-2</c:v>
                </c:pt>
                <c:pt idx="142">
                  <c:v>3.5087719298245612E-2</c:v>
                </c:pt>
                <c:pt idx="143">
                  <c:v>4.1666666666666664E-2</c:v>
                </c:pt>
                <c:pt idx="144">
                  <c:v>7.236842105263161E-2</c:v>
                </c:pt>
                <c:pt idx="145">
                  <c:v>0.12280701754385964</c:v>
                </c:pt>
                <c:pt idx="146">
                  <c:v>0.15131578947368421</c:v>
                </c:pt>
                <c:pt idx="147">
                  <c:v>6.1403508771929807E-2</c:v>
                </c:pt>
                <c:pt idx="148">
                  <c:v>0.10307017543859651</c:v>
                </c:pt>
                <c:pt idx="149">
                  <c:v>1.5384615384615387E-2</c:v>
                </c:pt>
                <c:pt idx="150">
                  <c:v>2.4390243902439025E-2</c:v>
                </c:pt>
                <c:pt idx="151">
                  <c:v>5.2060737527114979E-2</c:v>
                </c:pt>
                <c:pt idx="152">
                  <c:v>9.9783080260303691E-2</c:v>
                </c:pt>
                <c:pt idx="153">
                  <c:v>0.12147505422993493</c:v>
                </c:pt>
                <c:pt idx="154">
                  <c:v>2.8260869565217391E-2</c:v>
                </c:pt>
                <c:pt idx="155">
                  <c:v>3.2679738562091512E-2</c:v>
                </c:pt>
                <c:pt idx="156">
                  <c:v>4.1484716157205254E-2</c:v>
                </c:pt>
                <c:pt idx="157">
                  <c:v>4.5951859956236331E-2</c:v>
                </c:pt>
                <c:pt idx="158">
                  <c:v>5.7017543859649134E-2</c:v>
                </c:pt>
                <c:pt idx="159">
                  <c:v>0.10132158590308371</c:v>
                </c:pt>
                <c:pt idx="160">
                  <c:v>9.2511013215859028E-2</c:v>
                </c:pt>
                <c:pt idx="161">
                  <c:v>2.863436123348018E-2</c:v>
                </c:pt>
                <c:pt idx="162">
                  <c:v>3.5242290748898682E-2</c:v>
                </c:pt>
                <c:pt idx="163">
                  <c:v>3.7610619469026559E-2</c:v>
                </c:pt>
                <c:pt idx="164">
                  <c:v>4.2035398230088498E-2</c:v>
                </c:pt>
                <c:pt idx="165">
                  <c:v>6.6371681415929223E-2</c:v>
                </c:pt>
                <c:pt idx="166">
                  <c:v>0.11308203991130819</c:v>
                </c:pt>
                <c:pt idx="167">
                  <c:v>0.12860310421286031</c:v>
                </c:pt>
                <c:pt idx="168">
                  <c:v>4.6563192904656325E-2</c:v>
                </c:pt>
                <c:pt idx="169">
                  <c:v>2.2271714922049005E-2</c:v>
                </c:pt>
                <c:pt idx="170">
                  <c:v>3.5714285714285712E-2</c:v>
                </c:pt>
                <c:pt idx="171">
                  <c:v>4.4742729306487712E-2</c:v>
                </c:pt>
                <c:pt idx="172">
                  <c:v>6.0538116591928259E-2</c:v>
                </c:pt>
                <c:pt idx="173">
                  <c:v>0.12359550561797752</c:v>
                </c:pt>
                <c:pt idx="174">
                  <c:v>0.13258426966292139</c:v>
                </c:pt>
                <c:pt idx="175">
                  <c:v>3.3783783783783786E-2</c:v>
                </c:pt>
                <c:pt idx="176">
                  <c:v>3.146067415730338E-2</c:v>
                </c:pt>
                <c:pt idx="177">
                  <c:v>3.3860045146726872E-2</c:v>
                </c:pt>
                <c:pt idx="178">
                  <c:v>3.8461538461538464E-2</c:v>
                </c:pt>
                <c:pt idx="179">
                  <c:v>5.6947608200455573E-2</c:v>
                </c:pt>
                <c:pt idx="180">
                  <c:v>9.7949886104783584E-2</c:v>
                </c:pt>
              </c:numCache>
            </c:numRef>
          </c:val>
          <c:smooth val="0"/>
        </c:ser>
        <c:dLbls>
          <c:showLegendKey val="0"/>
          <c:showVal val="0"/>
          <c:showCatName val="0"/>
          <c:showSerName val="0"/>
          <c:showPercent val="0"/>
          <c:showBubbleSize val="0"/>
        </c:dLbls>
        <c:smooth val="0"/>
        <c:axId val="187549336"/>
        <c:axId val="188183832"/>
      </c:lineChart>
      <c:dateAx>
        <c:axId val="187549336"/>
        <c:scaling>
          <c:orientation val="minMax"/>
        </c:scaling>
        <c:delete val="1"/>
        <c:axPos val="b"/>
        <c:numFmt formatCode="d\-mmm" sourceLinked="1"/>
        <c:majorTickMark val="out"/>
        <c:minorTickMark val="none"/>
        <c:tickLblPos val="none"/>
        <c:crossAx val="188183832"/>
        <c:crosses val="autoZero"/>
        <c:auto val="1"/>
        <c:lblOffset val="100"/>
        <c:baseTimeUnit val="days"/>
      </c:dateAx>
      <c:valAx>
        <c:axId val="188183832"/>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7549336"/>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Participants'!$APF$660:$AWD$660</c:f>
              <c:numCache>
                <c:formatCode>d\-mmm</c:formatCode>
                <c:ptCount val="181"/>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numCache>
            </c:numRef>
          </c:cat>
          <c:val>
            <c:numRef>
              <c:f>'% Participants'!$APF$661:$AWD$661</c:f>
              <c:numCache>
                <c:formatCode>0%</c:formatCode>
                <c:ptCount val="181"/>
                <c:pt idx="0">
                  <c:v>0.82432432432432434</c:v>
                </c:pt>
                <c:pt idx="1">
                  <c:v>0.91351351351351362</c:v>
                </c:pt>
                <c:pt idx="2">
                  <c:v>0.88858695652173902</c:v>
                </c:pt>
                <c:pt idx="3">
                  <c:v>0.88524590163934425</c:v>
                </c:pt>
                <c:pt idx="4">
                  <c:v>0.85519125683060115</c:v>
                </c:pt>
                <c:pt idx="5">
                  <c:v>0.84972677595628421</c:v>
                </c:pt>
                <c:pt idx="6">
                  <c:v>0.94535519125683054</c:v>
                </c:pt>
                <c:pt idx="7">
                  <c:v>0.90410958904109573</c:v>
                </c:pt>
                <c:pt idx="8">
                  <c:v>0.93698630136986294</c:v>
                </c:pt>
                <c:pt idx="9">
                  <c:v>0.91506849315068495</c:v>
                </c:pt>
                <c:pt idx="10">
                  <c:v>0.89285714285714279</c:v>
                </c:pt>
                <c:pt idx="11">
                  <c:v>0.81868131868131877</c:v>
                </c:pt>
                <c:pt idx="12">
                  <c:v>0.77472527472527486</c:v>
                </c:pt>
                <c:pt idx="13">
                  <c:v>0.88736263736263721</c:v>
                </c:pt>
                <c:pt idx="14">
                  <c:v>0.91483516483516469</c:v>
                </c:pt>
                <c:pt idx="15">
                  <c:v>0.95000000000000007</c:v>
                </c:pt>
                <c:pt idx="16">
                  <c:v>0.93333333333333335</c:v>
                </c:pt>
                <c:pt idx="17">
                  <c:v>0.91086350974930341</c:v>
                </c:pt>
                <c:pt idx="18">
                  <c:v>0.8291316526610647</c:v>
                </c:pt>
                <c:pt idx="19">
                  <c:v>0.7696629213483146</c:v>
                </c:pt>
                <c:pt idx="20">
                  <c:v>0.9129213483146067</c:v>
                </c:pt>
                <c:pt idx="21">
                  <c:v>0.95211267605633798</c:v>
                </c:pt>
                <c:pt idx="22">
                  <c:v>0.96883852691218142</c:v>
                </c:pt>
                <c:pt idx="23">
                  <c:v>0.94602272727272729</c:v>
                </c:pt>
                <c:pt idx="24">
                  <c:v>0.89488636363636342</c:v>
                </c:pt>
                <c:pt idx="25">
                  <c:v>0.83190883190883202</c:v>
                </c:pt>
                <c:pt idx="26">
                  <c:v>0.8</c:v>
                </c:pt>
                <c:pt idx="27">
                  <c:v>0.93714285714285728</c:v>
                </c:pt>
                <c:pt idx="28">
                  <c:v>0.95677233429394815</c:v>
                </c:pt>
                <c:pt idx="29">
                  <c:v>0.95639534883720922</c:v>
                </c:pt>
                <c:pt idx="30">
                  <c:v>0.95335276967930027</c:v>
                </c:pt>
                <c:pt idx="31">
                  <c:v>0.92011019283746542</c:v>
                </c:pt>
                <c:pt idx="32">
                  <c:v>0.850828729281768</c:v>
                </c:pt>
                <c:pt idx="33">
                  <c:v>0.86187845303867427</c:v>
                </c:pt>
                <c:pt idx="34">
                  <c:v>0.70441988950276246</c:v>
                </c:pt>
                <c:pt idx="35">
                  <c:v>0.95833333333333348</c:v>
                </c:pt>
                <c:pt idx="36">
                  <c:v>0.95000000000000007</c:v>
                </c:pt>
                <c:pt idx="37">
                  <c:v>0.93871866295264628</c:v>
                </c:pt>
                <c:pt idx="38">
                  <c:v>0.88547486033519562</c:v>
                </c:pt>
                <c:pt idx="39">
                  <c:v>0.85994397759103669</c:v>
                </c:pt>
                <c:pt idx="40">
                  <c:v>0.73389355742296913</c:v>
                </c:pt>
                <c:pt idx="41">
                  <c:v>0.95798319327731096</c:v>
                </c:pt>
                <c:pt idx="42">
                  <c:v>0.96067415730337102</c:v>
                </c:pt>
                <c:pt idx="43">
                  <c:v>0.95774647887323949</c:v>
                </c:pt>
                <c:pt idx="44">
                  <c:v>0.73521126760563382</c:v>
                </c:pt>
                <c:pt idx="45">
                  <c:v>0.91242937853107353</c:v>
                </c:pt>
                <c:pt idx="46">
                  <c:v>0.8125</c:v>
                </c:pt>
                <c:pt idx="47">
                  <c:v>0.83522727272727271</c:v>
                </c:pt>
                <c:pt idx="48">
                  <c:v>0.92329545454545481</c:v>
                </c:pt>
                <c:pt idx="49">
                  <c:v>0.94886363636363646</c:v>
                </c:pt>
                <c:pt idx="50">
                  <c:v>0.94871794871794846</c:v>
                </c:pt>
                <c:pt idx="51">
                  <c:v>0.93162393162393164</c:v>
                </c:pt>
                <c:pt idx="52">
                  <c:v>0.90028490028490027</c:v>
                </c:pt>
                <c:pt idx="53">
                  <c:v>0.85386819484240672</c:v>
                </c:pt>
                <c:pt idx="54">
                  <c:v>0.82521489971346706</c:v>
                </c:pt>
                <c:pt idx="55">
                  <c:v>0.95702005730659045</c:v>
                </c:pt>
                <c:pt idx="56">
                  <c:v>0.96253602305475494</c:v>
                </c:pt>
                <c:pt idx="57">
                  <c:v>0.95058139534883723</c:v>
                </c:pt>
                <c:pt idx="58">
                  <c:v>0.9387755102040819</c:v>
                </c:pt>
                <c:pt idx="59">
                  <c:v>0.8825214899713465</c:v>
                </c:pt>
                <c:pt idx="60">
                  <c:v>0.85959885386819501</c:v>
                </c:pt>
                <c:pt idx="61">
                  <c:v>0.83954154727793684</c:v>
                </c:pt>
                <c:pt idx="62">
                  <c:v>0.93696275071633228</c:v>
                </c:pt>
                <c:pt idx="63">
                  <c:v>0.92507204610951022</c:v>
                </c:pt>
                <c:pt idx="64">
                  <c:v>0.91014492753623188</c:v>
                </c:pt>
                <c:pt idx="65">
                  <c:v>0.89913544668587919</c:v>
                </c:pt>
                <c:pt idx="66">
                  <c:v>0.88439306358381509</c:v>
                </c:pt>
                <c:pt idx="67">
                  <c:v>0.81341107871720109</c:v>
                </c:pt>
                <c:pt idx="68">
                  <c:v>0.78134110787172006</c:v>
                </c:pt>
                <c:pt idx="69">
                  <c:v>0.8979591836734695</c:v>
                </c:pt>
                <c:pt idx="70">
                  <c:v>0.86549707602339199</c:v>
                </c:pt>
                <c:pt idx="71">
                  <c:v>0.86764705882352966</c:v>
                </c:pt>
                <c:pt idx="72">
                  <c:v>0.84070796460176989</c:v>
                </c:pt>
                <c:pt idx="73">
                  <c:v>0.80938416422287374</c:v>
                </c:pt>
                <c:pt idx="74">
                  <c:v>0.747058823529412</c:v>
                </c:pt>
                <c:pt idx="75">
                  <c:v>0.55882352941176461</c:v>
                </c:pt>
                <c:pt idx="76">
                  <c:v>0.94411764705882362</c:v>
                </c:pt>
                <c:pt idx="77">
                  <c:v>0.94985250737463123</c:v>
                </c:pt>
                <c:pt idx="78">
                  <c:v>0.91394658753709201</c:v>
                </c:pt>
                <c:pt idx="79">
                  <c:v>0.91343283582089552</c:v>
                </c:pt>
                <c:pt idx="80">
                  <c:v>0.90149253731343282</c:v>
                </c:pt>
                <c:pt idx="81">
                  <c:v>0.85329341317365281</c:v>
                </c:pt>
                <c:pt idx="82">
                  <c:v>0.7904191616766465</c:v>
                </c:pt>
                <c:pt idx="83">
                  <c:v>0.93712574850299402</c:v>
                </c:pt>
                <c:pt idx="84">
                  <c:v>0.96119402985074631</c:v>
                </c:pt>
                <c:pt idx="85">
                  <c:v>0.95238095238095233</c:v>
                </c:pt>
                <c:pt idx="86">
                  <c:v>0.93452380952380965</c:v>
                </c:pt>
                <c:pt idx="87">
                  <c:v>0.90119760479041922</c:v>
                </c:pt>
                <c:pt idx="88">
                  <c:v>0.8644578313253013</c:v>
                </c:pt>
                <c:pt idx="89">
                  <c:v>0.83734939759036153</c:v>
                </c:pt>
                <c:pt idx="90">
                  <c:v>0.9098837209302324</c:v>
                </c:pt>
                <c:pt idx="91">
                  <c:v>0.9534883720930234</c:v>
                </c:pt>
                <c:pt idx="92">
                  <c:v>0.92128279883381914</c:v>
                </c:pt>
                <c:pt idx="93">
                  <c:v>0.92982456140350889</c:v>
                </c:pt>
                <c:pt idx="94">
                  <c:v>0.88563049853372444</c:v>
                </c:pt>
                <c:pt idx="95">
                  <c:v>0.80938416422287374</c:v>
                </c:pt>
                <c:pt idx="96">
                  <c:v>0.79178885630498552</c:v>
                </c:pt>
                <c:pt idx="97">
                  <c:v>0.87683284457478028</c:v>
                </c:pt>
                <c:pt idx="98">
                  <c:v>0.95307917888563054</c:v>
                </c:pt>
                <c:pt idx="99">
                  <c:v>0.92982456140350889</c:v>
                </c:pt>
                <c:pt idx="100">
                  <c:v>0.92668621700879772</c:v>
                </c:pt>
                <c:pt idx="101">
                  <c:v>0.90379008746355693</c:v>
                </c:pt>
                <c:pt idx="102">
                  <c:v>0.80758017492711343</c:v>
                </c:pt>
                <c:pt idx="103">
                  <c:v>0.80466472303206982</c:v>
                </c:pt>
                <c:pt idx="104">
                  <c:v>0.94460641399416923</c:v>
                </c:pt>
                <c:pt idx="105">
                  <c:v>0.94134897360703829</c:v>
                </c:pt>
                <c:pt idx="106">
                  <c:v>0.9325513196480939</c:v>
                </c:pt>
                <c:pt idx="107">
                  <c:v>0.90855457227138658</c:v>
                </c:pt>
                <c:pt idx="108">
                  <c:v>0.89583333333333348</c:v>
                </c:pt>
                <c:pt idx="109">
                  <c:v>0.79761904761904778</c:v>
                </c:pt>
                <c:pt idx="110">
                  <c:v>0.7886904761904765</c:v>
                </c:pt>
                <c:pt idx="111">
                  <c:v>0.9375</c:v>
                </c:pt>
                <c:pt idx="112">
                  <c:v>0.92537313432835822</c:v>
                </c:pt>
                <c:pt idx="113">
                  <c:v>0.95495495495495497</c:v>
                </c:pt>
                <c:pt idx="114">
                  <c:v>0.93093093093093082</c:v>
                </c:pt>
                <c:pt idx="115">
                  <c:v>0.90030211480362532</c:v>
                </c:pt>
                <c:pt idx="116">
                  <c:v>0.81570996978851962</c:v>
                </c:pt>
                <c:pt idx="117">
                  <c:v>0.77945619335347449</c:v>
                </c:pt>
                <c:pt idx="118">
                  <c:v>0.92749244712990941</c:v>
                </c:pt>
                <c:pt idx="119">
                  <c:v>0.94832826747720367</c:v>
                </c:pt>
                <c:pt idx="120">
                  <c:v>0.95535714285714279</c:v>
                </c:pt>
                <c:pt idx="121">
                  <c:v>0.95280235988200579</c:v>
                </c:pt>
                <c:pt idx="122">
                  <c:v>0.92284866468842752</c:v>
                </c:pt>
                <c:pt idx="123">
                  <c:v>0.81008902077151335</c:v>
                </c:pt>
                <c:pt idx="124">
                  <c:v>0.68656716417910446</c:v>
                </c:pt>
                <c:pt idx="125">
                  <c:v>0.94362017804154319</c:v>
                </c:pt>
                <c:pt idx="126">
                  <c:v>0.94378698224852087</c:v>
                </c:pt>
                <c:pt idx="127">
                  <c:v>0.94362017804154319</c:v>
                </c:pt>
                <c:pt idx="128">
                  <c:v>0.91988130563798221</c:v>
                </c:pt>
                <c:pt idx="129">
                  <c:v>0.89253731343283571</c:v>
                </c:pt>
                <c:pt idx="130">
                  <c:v>0.83532934131736514</c:v>
                </c:pt>
                <c:pt idx="131">
                  <c:v>0.81137724550898205</c:v>
                </c:pt>
                <c:pt idx="132">
                  <c:v>0.90718562874251496</c:v>
                </c:pt>
                <c:pt idx="133">
                  <c:v>0.93432835820895521</c:v>
                </c:pt>
                <c:pt idx="134">
                  <c:v>0.94294294294294279</c:v>
                </c:pt>
                <c:pt idx="135">
                  <c:v>0.93674698795180722</c:v>
                </c:pt>
                <c:pt idx="136">
                  <c:v>0.90662650602409645</c:v>
                </c:pt>
                <c:pt idx="137">
                  <c:v>0.79819277108433739</c:v>
                </c:pt>
                <c:pt idx="138">
                  <c:v>0.79518072289156627</c:v>
                </c:pt>
                <c:pt idx="139">
                  <c:v>0.9457831325301207</c:v>
                </c:pt>
                <c:pt idx="140">
                  <c:v>0.93993993993993996</c:v>
                </c:pt>
                <c:pt idx="141">
                  <c:v>0.92771084337349419</c:v>
                </c:pt>
                <c:pt idx="142">
                  <c:v>0.92447129909365555</c:v>
                </c:pt>
                <c:pt idx="143">
                  <c:v>0.88519637462235634</c:v>
                </c:pt>
                <c:pt idx="144">
                  <c:v>0.77710843373493987</c:v>
                </c:pt>
                <c:pt idx="145">
                  <c:v>0.73493975903614461</c:v>
                </c:pt>
                <c:pt idx="146">
                  <c:v>0.89457831325301218</c:v>
                </c:pt>
                <c:pt idx="147">
                  <c:v>0.81024096385542166</c:v>
                </c:pt>
                <c:pt idx="148">
                  <c:v>0.93939393939393945</c:v>
                </c:pt>
                <c:pt idx="149">
                  <c:v>0.93292682926829273</c:v>
                </c:pt>
                <c:pt idx="150">
                  <c:v>0.9256965944272445</c:v>
                </c:pt>
                <c:pt idx="151">
                  <c:v>0.85163204747774479</c:v>
                </c:pt>
                <c:pt idx="152">
                  <c:v>0.79525222551928787</c:v>
                </c:pt>
                <c:pt idx="153">
                  <c:v>0.94362017804154319</c:v>
                </c:pt>
                <c:pt idx="154">
                  <c:v>0.94065281899109798</c:v>
                </c:pt>
                <c:pt idx="155">
                  <c:v>0.93471810089020757</c:v>
                </c:pt>
                <c:pt idx="156">
                  <c:v>0.91916167664670678</c:v>
                </c:pt>
                <c:pt idx="157">
                  <c:v>0.89253731343283571</c:v>
                </c:pt>
                <c:pt idx="158">
                  <c:v>0.82388059701492533</c:v>
                </c:pt>
                <c:pt idx="159">
                  <c:v>0.79701492537313434</c:v>
                </c:pt>
                <c:pt idx="160">
                  <c:v>0.95522388059701491</c:v>
                </c:pt>
                <c:pt idx="161">
                  <c:v>0.9375</c:v>
                </c:pt>
                <c:pt idx="162">
                  <c:v>0.92284866468842752</c:v>
                </c:pt>
                <c:pt idx="163">
                  <c:v>0.93175074183976259</c:v>
                </c:pt>
                <c:pt idx="164">
                  <c:v>0.90801186943620171</c:v>
                </c:pt>
                <c:pt idx="165">
                  <c:v>0.80712166172106814</c:v>
                </c:pt>
                <c:pt idx="166">
                  <c:v>0.78041543026706228</c:v>
                </c:pt>
                <c:pt idx="167">
                  <c:v>0.91691394658753711</c:v>
                </c:pt>
                <c:pt idx="168">
                  <c:v>0.94328358208955221</c:v>
                </c:pt>
                <c:pt idx="169">
                  <c:v>0.93393393393393398</c:v>
                </c:pt>
                <c:pt idx="170">
                  <c:v>0.92771084337349419</c:v>
                </c:pt>
                <c:pt idx="171">
                  <c:v>0.87951807228915679</c:v>
                </c:pt>
                <c:pt idx="172">
                  <c:v>0.81024096385542166</c:v>
                </c:pt>
                <c:pt idx="173">
                  <c:v>0.79518072289156627</c:v>
                </c:pt>
                <c:pt idx="174">
                  <c:v>0.93674698795180722</c:v>
                </c:pt>
                <c:pt idx="175">
                  <c:v>0.94294294294294279</c:v>
                </c:pt>
                <c:pt idx="176">
                  <c:v>0.93975903614457867</c:v>
                </c:pt>
                <c:pt idx="177">
                  <c:v>0.93393393393393398</c:v>
                </c:pt>
                <c:pt idx="178">
                  <c:v>0.9009009009009008</c:v>
                </c:pt>
                <c:pt idx="179">
                  <c:v>0.83233532934131738</c:v>
                </c:pt>
                <c:pt idx="180">
                  <c:v>0.81137724550898205</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Participants'!$APF$660:$AWD$660</c:f>
              <c:numCache>
                <c:formatCode>d\-mmm</c:formatCode>
                <c:ptCount val="181"/>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numCache>
            </c:numRef>
          </c:cat>
          <c:val>
            <c:numRef>
              <c:f>'% Participants'!$APF$662:$AWD$662</c:f>
              <c:numCache>
                <c:formatCode>0%</c:formatCode>
                <c:ptCount val="181"/>
                <c:pt idx="0">
                  <c:v>0.1</c:v>
                </c:pt>
                <c:pt idx="1">
                  <c:v>4.8648648648648651E-2</c:v>
                </c:pt>
                <c:pt idx="2">
                  <c:v>6.7934782608695662E-2</c:v>
                </c:pt>
                <c:pt idx="3">
                  <c:v>4.3715846994535519E-2</c:v>
                </c:pt>
                <c:pt idx="4">
                  <c:v>6.0109289617486343E-2</c:v>
                </c:pt>
                <c:pt idx="5">
                  <c:v>5.4644808743169383E-2</c:v>
                </c:pt>
                <c:pt idx="6">
                  <c:v>2.185792349726777E-2</c:v>
                </c:pt>
                <c:pt idx="7">
                  <c:v>4.65753424657534E-2</c:v>
                </c:pt>
                <c:pt idx="8">
                  <c:v>3.0136986301369868E-2</c:v>
                </c:pt>
                <c:pt idx="9">
                  <c:v>4.9315068493150684E-2</c:v>
                </c:pt>
                <c:pt idx="10">
                  <c:v>3.8461538461538464E-2</c:v>
                </c:pt>
                <c:pt idx="11">
                  <c:v>8.7912087912087933E-2</c:v>
                </c:pt>
                <c:pt idx="12">
                  <c:v>9.3406593406593422E-2</c:v>
                </c:pt>
                <c:pt idx="13">
                  <c:v>4.9450549450549455E-2</c:v>
                </c:pt>
                <c:pt idx="14">
                  <c:v>4.9450549450549455E-2</c:v>
                </c:pt>
                <c:pt idx="15">
                  <c:v>2.5000000000000001E-2</c:v>
                </c:pt>
                <c:pt idx="16">
                  <c:v>3.333333333333334E-2</c:v>
                </c:pt>
                <c:pt idx="17">
                  <c:v>3.0640668523676886E-2</c:v>
                </c:pt>
                <c:pt idx="18">
                  <c:v>7.8431372549019607E-2</c:v>
                </c:pt>
                <c:pt idx="19">
                  <c:v>9.8314606741573052E-2</c:v>
                </c:pt>
                <c:pt idx="20">
                  <c:v>3.9325842696629219E-2</c:v>
                </c:pt>
                <c:pt idx="21">
                  <c:v>3.0985915492957757E-2</c:v>
                </c:pt>
                <c:pt idx="22">
                  <c:v>1.9830028328611905E-2</c:v>
                </c:pt>
                <c:pt idx="23">
                  <c:v>3.4090909090909088E-2</c:v>
                </c:pt>
                <c:pt idx="24">
                  <c:v>3.125E-2</c:v>
                </c:pt>
                <c:pt idx="25">
                  <c:v>9.6866096866096887E-2</c:v>
                </c:pt>
                <c:pt idx="26">
                  <c:v>7.7142857142857138E-2</c:v>
                </c:pt>
                <c:pt idx="27">
                  <c:v>3.1428571428571438E-2</c:v>
                </c:pt>
                <c:pt idx="28">
                  <c:v>2.8818443804034581E-2</c:v>
                </c:pt>
                <c:pt idx="29">
                  <c:v>2.0348837209302334E-2</c:v>
                </c:pt>
                <c:pt idx="30">
                  <c:v>2.0408163265306124E-2</c:v>
                </c:pt>
                <c:pt idx="31">
                  <c:v>3.0303030303030307E-2</c:v>
                </c:pt>
                <c:pt idx="32">
                  <c:v>6.3535911602209949E-2</c:v>
                </c:pt>
                <c:pt idx="33">
                  <c:v>4.4198895027624314E-2</c:v>
                </c:pt>
                <c:pt idx="34">
                  <c:v>0.12154696132596686</c:v>
                </c:pt>
                <c:pt idx="35">
                  <c:v>2.222222222222223E-2</c:v>
                </c:pt>
                <c:pt idx="36">
                  <c:v>2.5000000000000001E-2</c:v>
                </c:pt>
                <c:pt idx="37">
                  <c:v>1.9498607242339837E-2</c:v>
                </c:pt>
                <c:pt idx="38">
                  <c:v>4.4692737430167606E-2</c:v>
                </c:pt>
                <c:pt idx="39">
                  <c:v>5.6022408963585436E-2</c:v>
                </c:pt>
                <c:pt idx="40">
                  <c:v>8.1232492997198896E-2</c:v>
                </c:pt>
                <c:pt idx="41">
                  <c:v>2.5210084033613443E-2</c:v>
                </c:pt>
                <c:pt idx="42">
                  <c:v>1.9662921348314613E-2</c:v>
                </c:pt>
                <c:pt idx="43">
                  <c:v>2.2535211267605642E-2</c:v>
                </c:pt>
                <c:pt idx="44">
                  <c:v>0.16901408450704231</c:v>
                </c:pt>
                <c:pt idx="45">
                  <c:v>3.3898305084745776E-2</c:v>
                </c:pt>
                <c:pt idx="46">
                  <c:v>5.3977272727272721E-2</c:v>
                </c:pt>
                <c:pt idx="47">
                  <c:v>6.5340909090909088E-2</c:v>
                </c:pt>
                <c:pt idx="48">
                  <c:v>3.4090909090909088E-2</c:v>
                </c:pt>
                <c:pt idx="49">
                  <c:v>2.8409090909090912E-2</c:v>
                </c:pt>
                <c:pt idx="50">
                  <c:v>2.8490028490028487E-2</c:v>
                </c:pt>
                <c:pt idx="51">
                  <c:v>3.9886039886039885E-2</c:v>
                </c:pt>
                <c:pt idx="52">
                  <c:v>2.8490028490028487E-2</c:v>
                </c:pt>
                <c:pt idx="53">
                  <c:v>5.730659025787968E-2</c:v>
                </c:pt>
                <c:pt idx="54">
                  <c:v>5.730659025787968E-2</c:v>
                </c:pt>
                <c:pt idx="55">
                  <c:v>2.5787965616045849E-2</c:v>
                </c:pt>
                <c:pt idx="56">
                  <c:v>2.0172910662824218E-2</c:v>
                </c:pt>
                <c:pt idx="57">
                  <c:v>2.6162790697674423E-2</c:v>
                </c:pt>
                <c:pt idx="58">
                  <c:v>2.6239067055393601E-2</c:v>
                </c:pt>
                <c:pt idx="59">
                  <c:v>4.8710601719197721E-2</c:v>
                </c:pt>
                <c:pt idx="60">
                  <c:v>5.1575931232091698E-2</c:v>
                </c:pt>
                <c:pt idx="61">
                  <c:v>6.017191977077363E-2</c:v>
                </c:pt>
                <c:pt idx="62">
                  <c:v>3.7249283667621792E-2</c:v>
                </c:pt>
                <c:pt idx="63">
                  <c:v>4.0345821325648429E-2</c:v>
                </c:pt>
                <c:pt idx="64">
                  <c:v>4.9275362318840575E-2</c:v>
                </c:pt>
                <c:pt idx="65">
                  <c:v>4.6109510086455321E-2</c:v>
                </c:pt>
                <c:pt idx="66">
                  <c:v>3.1791907514450879E-2</c:v>
                </c:pt>
                <c:pt idx="67">
                  <c:v>5.830903790087464E-2</c:v>
                </c:pt>
                <c:pt idx="68">
                  <c:v>6.9970845481049565E-2</c:v>
                </c:pt>
                <c:pt idx="69">
                  <c:v>4.3731778425655975E-2</c:v>
                </c:pt>
                <c:pt idx="70">
                  <c:v>5.5555555555555539E-2</c:v>
                </c:pt>
                <c:pt idx="71">
                  <c:v>4.7058823529411771E-2</c:v>
                </c:pt>
                <c:pt idx="72">
                  <c:v>7.6696165191740412E-2</c:v>
                </c:pt>
                <c:pt idx="73">
                  <c:v>7.3313782991202364E-2</c:v>
                </c:pt>
                <c:pt idx="74">
                  <c:v>9.4117647058823528E-2</c:v>
                </c:pt>
                <c:pt idx="75">
                  <c:v>0.1470588235294118</c:v>
                </c:pt>
                <c:pt idx="76">
                  <c:v>2.9411764705882353E-2</c:v>
                </c:pt>
                <c:pt idx="77">
                  <c:v>2.9498525073746309E-2</c:v>
                </c:pt>
                <c:pt idx="78">
                  <c:v>4.1543026706231452E-2</c:v>
                </c:pt>
                <c:pt idx="79">
                  <c:v>4.4776119402985079E-2</c:v>
                </c:pt>
                <c:pt idx="80">
                  <c:v>4.4776119402985079E-2</c:v>
                </c:pt>
                <c:pt idx="81">
                  <c:v>5.9880239520958091E-2</c:v>
                </c:pt>
                <c:pt idx="82">
                  <c:v>7.4850299401197612E-2</c:v>
                </c:pt>
                <c:pt idx="83">
                  <c:v>2.9940119760479045E-2</c:v>
                </c:pt>
                <c:pt idx="84">
                  <c:v>2.0895522388059706E-2</c:v>
                </c:pt>
                <c:pt idx="85">
                  <c:v>2.6785714285714291E-2</c:v>
                </c:pt>
                <c:pt idx="86">
                  <c:v>2.6785714285714291E-2</c:v>
                </c:pt>
                <c:pt idx="87">
                  <c:v>3.8922155688622756E-2</c:v>
                </c:pt>
                <c:pt idx="88">
                  <c:v>5.1204819277108418E-2</c:v>
                </c:pt>
                <c:pt idx="89">
                  <c:v>5.7228915662650585E-2</c:v>
                </c:pt>
                <c:pt idx="90">
                  <c:v>4.0697674418604668E-2</c:v>
                </c:pt>
                <c:pt idx="91">
                  <c:v>2.0348837209302334E-2</c:v>
                </c:pt>
                <c:pt idx="92">
                  <c:v>3.4985422740524789E-2</c:v>
                </c:pt>
                <c:pt idx="93">
                  <c:v>2.6315789473684213E-2</c:v>
                </c:pt>
                <c:pt idx="94">
                  <c:v>3.2258064516129038E-2</c:v>
                </c:pt>
                <c:pt idx="95">
                  <c:v>6.1583577712609965E-2</c:v>
                </c:pt>
                <c:pt idx="96">
                  <c:v>7.6246334310850442E-2</c:v>
                </c:pt>
                <c:pt idx="97">
                  <c:v>7.3313782991202364E-2</c:v>
                </c:pt>
                <c:pt idx="98">
                  <c:v>2.0527859237536646E-2</c:v>
                </c:pt>
                <c:pt idx="99">
                  <c:v>2.3391812865497078E-2</c:v>
                </c:pt>
                <c:pt idx="100">
                  <c:v>2.0527859237536646E-2</c:v>
                </c:pt>
                <c:pt idx="101">
                  <c:v>3.2069970845481049E-2</c:v>
                </c:pt>
                <c:pt idx="102">
                  <c:v>7.2886297376093326E-2</c:v>
                </c:pt>
                <c:pt idx="103">
                  <c:v>4.9562682215743468E-2</c:v>
                </c:pt>
                <c:pt idx="104">
                  <c:v>2.3323615160349854E-2</c:v>
                </c:pt>
                <c:pt idx="105">
                  <c:v>2.0527859237536646E-2</c:v>
                </c:pt>
                <c:pt idx="106">
                  <c:v>3.5190615835777136E-2</c:v>
                </c:pt>
                <c:pt idx="107">
                  <c:v>3.8348082595870206E-2</c:v>
                </c:pt>
                <c:pt idx="108">
                  <c:v>3.273809523809524E-2</c:v>
                </c:pt>
                <c:pt idx="109">
                  <c:v>6.5476190476190479E-2</c:v>
                </c:pt>
                <c:pt idx="110">
                  <c:v>5.9523809523809514E-2</c:v>
                </c:pt>
                <c:pt idx="111">
                  <c:v>2.3809523809523812E-2</c:v>
                </c:pt>
                <c:pt idx="112">
                  <c:v>3.8805970149253743E-2</c:v>
                </c:pt>
                <c:pt idx="113">
                  <c:v>1.5015015015015018E-2</c:v>
                </c:pt>
                <c:pt idx="114">
                  <c:v>2.4024024024024027E-2</c:v>
                </c:pt>
                <c:pt idx="115">
                  <c:v>3.0211480362537766E-2</c:v>
                </c:pt>
                <c:pt idx="116">
                  <c:v>5.7401812688821753E-2</c:v>
                </c:pt>
                <c:pt idx="117">
                  <c:v>6.948640483383689E-2</c:v>
                </c:pt>
                <c:pt idx="118">
                  <c:v>3.0211480362537766E-2</c:v>
                </c:pt>
                <c:pt idx="119">
                  <c:v>2.4316109422492398E-2</c:v>
                </c:pt>
                <c:pt idx="120">
                  <c:v>2.6785714285714291E-2</c:v>
                </c:pt>
                <c:pt idx="121">
                  <c:v>2.3598820058997043E-2</c:v>
                </c:pt>
                <c:pt idx="122">
                  <c:v>3.5608308605341255E-2</c:v>
                </c:pt>
                <c:pt idx="123">
                  <c:v>8.3086053412462932E-2</c:v>
                </c:pt>
                <c:pt idx="124">
                  <c:v>7.7611940298507459E-2</c:v>
                </c:pt>
                <c:pt idx="125">
                  <c:v>2.3738872403560835E-2</c:v>
                </c:pt>
                <c:pt idx="126">
                  <c:v>1.7751479289940832E-2</c:v>
                </c:pt>
                <c:pt idx="127">
                  <c:v>2.9673590504451047E-2</c:v>
                </c:pt>
                <c:pt idx="128">
                  <c:v>3.8575667655786357E-2</c:v>
                </c:pt>
                <c:pt idx="129">
                  <c:v>4.7761194029850768E-2</c:v>
                </c:pt>
                <c:pt idx="130">
                  <c:v>5.0898203592814377E-2</c:v>
                </c:pt>
                <c:pt idx="131">
                  <c:v>5.3892215568862284E-2</c:v>
                </c:pt>
                <c:pt idx="132">
                  <c:v>6.8862275449101812E-2</c:v>
                </c:pt>
                <c:pt idx="133">
                  <c:v>3.2835820895522401E-2</c:v>
                </c:pt>
                <c:pt idx="134">
                  <c:v>3.3033033033033031E-2</c:v>
                </c:pt>
                <c:pt idx="135">
                  <c:v>2.7108433734939763E-2</c:v>
                </c:pt>
                <c:pt idx="136">
                  <c:v>3.614457831325301E-2</c:v>
                </c:pt>
                <c:pt idx="137">
                  <c:v>7.5301204819277129E-2</c:v>
                </c:pt>
                <c:pt idx="138">
                  <c:v>7.8313253012048223E-2</c:v>
                </c:pt>
                <c:pt idx="139">
                  <c:v>2.1084337349397592E-2</c:v>
                </c:pt>
                <c:pt idx="140">
                  <c:v>3.903903903903904E-2</c:v>
                </c:pt>
                <c:pt idx="141">
                  <c:v>3.313253012048193E-2</c:v>
                </c:pt>
                <c:pt idx="142">
                  <c:v>4.2296072507552872E-2</c:v>
                </c:pt>
                <c:pt idx="143">
                  <c:v>7.2507552870090655E-2</c:v>
                </c:pt>
                <c:pt idx="144">
                  <c:v>6.9277108433734941E-2</c:v>
                </c:pt>
                <c:pt idx="145">
                  <c:v>8.7349397590361463E-2</c:v>
                </c:pt>
                <c:pt idx="146">
                  <c:v>3.012048192771084E-2</c:v>
                </c:pt>
                <c:pt idx="147">
                  <c:v>7.2289156626506021E-2</c:v>
                </c:pt>
                <c:pt idx="148">
                  <c:v>3.6363636363636362E-2</c:v>
                </c:pt>
                <c:pt idx="149">
                  <c:v>3.0487804878048783E-2</c:v>
                </c:pt>
                <c:pt idx="150">
                  <c:v>4.6439628482972124E-2</c:v>
                </c:pt>
                <c:pt idx="151">
                  <c:v>5.3412462908011889E-2</c:v>
                </c:pt>
                <c:pt idx="152">
                  <c:v>7.418397626112759E-2</c:v>
                </c:pt>
                <c:pt idx="153">
                  <c:v>2.6706231454005941E-2</c:v>
                </c:pt>
                <c:pt idx="154">
                  <c:v>2.6706231454005941E-2</c:v>
                </c:pt>
                <c:pt idx="155">
                  <c:v>3.8575667655786357E-2</c:v>
                </c:pt>
                <c:pt idx="156">
                  <c:v>4.1916167664670663E-2</c:v>
                </c:pt>
                <c:pt idx="157">
                  <c:v>4.7761194029850768E-2</c:v>
                </c:pt>
                <c:pt idx="158">
                  <c:v>4.4776119402985079E-2</c:v>
                </c:pt>
                <c:pt idx="159">
                  <c:v>5.9701492537313446E-2</c:v>
                </c:pt>
                <c:pt idx="160">
                  <c:v>1.1940298507462688E-2</c:v>
                </c:pt>
                <c:pt idx="161">
                  <c:v>3.8690476190476192E-2</c:v>
                </c:pt>
                <c:pt idx="162">
                  <c:v>3.8575667655786357E-2</c:v>
                </c:pt>
                <c:pt idx="163">
                  <c:v>3.5608308605341255E-2</c:v>
                </c:pt>
                <c:pt idx="164">
                  <c:v>5.044510385756678E-2</c:v>
                </c:pt>
                <c:pt idx="165">
                  <c:v>6.2314540059347195E-2</c:v>
                </c:pt>
                <c:pt idx="166">
                  <c:v>7.418397626112759E-2</c:v>
                </c:pt>
                <c:pt idx="167">
                  <c:v>4.1543026706231452E-2</c:v>
                </c:pt>
                <c:pt idx="168">
                  <c:v>3.2835820895522401E-2</c:v>
                </c:pt>
                <c:pt idx="169">
                  <c:v>3.3033033033033031E-2</c:v>
                </c:pt>
                <c:pt idx="170">
                  <c:v>3.614457831325301E-2</c:v>
                </c:pt>
                <c:pt idx="171">
                  <c:v>6.0240963855421707E-2</c:v>
                </c:pt>
                <c:pt idx="172">
                  <c:v>6.0240963855421707E-2</c:v>
                </c:pt>
                <c:pt idx="173">
                  <c:v>6.0240963855421707E-2</c:v>
                </c:pt>
                <c:pt idx="174">
                  <c:v>1.8072289156626505E-2</c:v>
                </c:pt>
                <c:pt idx="175">
                  <c:v>3.3033033033033031E-2</c:v>
                </c:pt>
                <c:pt idx="176">
                  <c:v>3.012048192771084E-2</c:v>
                </c:pt>
                <c:pt idx="177">
                  <c:v>2.102102102102103E-2</c:v>
                </c:pt>
                <c:pt idx="178">
                  <c:v>5.4054054054054071E-2</c:v>
                </c:pt>
                <c:pt idx="179">
                  <c:v>6.5868263473053898E-2</c:v>
                </c:pt>
                <c:pt idx="180">
                  <c:v>6.2874251497005984E-2</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Participants'!$APF$660:$AWD$660</c:f>
              <c:numCache>
                <c:formatCode>d\-mmm</c:formatCode>
                <c:ptCount val="181"/>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numCache>
            </c:numRef>
          </c:cat>
          <c:val>
            <c:numRef>
              <c:f>'% Participants'!$APF$663:$AWD$663</c:f>
              <c:numCache>
                <c:formatCode>0%</c:formatCode>
                <c:ptCount val="181"/>
                <c:pt idx="0">
                  <c:v>7.2972972972972977E-2</c:v>
                </c:pt>
                <c:pt idx="1">
                  <c:v>3.5135135135135144E-2</c:v>
                </c:pt>
                <c:pt idx="2">
                  <c:v>4.3478260869565223E-2</c:v>
                </c:pt>
                <c:pt idx="3">
                  <c:v>6.5573770491803282E-2</c:v>
                </c:pt>
                <c:pt idx="4">
                  <c:v>8.4699453551912579E-2</c:v>
                </c:pt>
                <c:pt idx="5">
                  <c:v>9.5628415300546471E-2</c:v>
                </c:pt>
                <c:pt idx="6">
                  <c:v>3.2786885245901641E-2</c:v>
                </c:pt>
                <c:pt idx="7">
                  <c:v>4.9315068493150684E-2</c:v>
                </c:pt>
                <c:pt idx="8">
                  <c:v>3.0136986301369868E-2</c:v>
                </c:pt>
                <c:pt idx="9">
                  <c:v>3.2876712328767134E-2</c:v>
                </c:pt>
                <c:pt idx="10">
                  <c:v>6.5934065934065936E-2</c:v>
                </c:pt>
                <c:pt idx="11">
                  <c:v>9.3406593406593422E-2</c:v>
                </c:pt>
                <c:pt idx="12">
                  <c:v>0.12912087912087911</c:v>
                </c:pt>
                <c:pt idx="13">
                  <c:v>6.0439560439560447E-2</c:v>
                </c:pt>
                <c:pt idx="14">
                  <c:v>3.5714285714285712E-2</c:v>
                </c:pt>
                <c:pt idx="15">
                  <c:v>2.222222222222223E-2</c:v>
                </c:pt>
                <c:pt idx="16">
                  <c:v>3.333333333333334E-2</c:v>
                </c:pt>
                <c:pt idx="17">
                  <c:v>5.5710306406685242E-2</c:v>
                </c:pt>
                <c:pt idx="18">
                  <c:v>8.9635854341736723E-2</c:v>
                </c:pt>
                <c:pt idx="19">
                  <c:v>0.13202247191011235</c:v>
                </c:pt>
                <c:pt idx="20">
                  <c:v>4.7752808988764044E-2</c:v>
                </c:pt>
                <c:pt idx="21">
                  <c:v>1.4084507042253521E-2</c:v>
                </c:pt>
                <c:pt idx="22">
                  <c:v>8.4985835694051017E-3</c:v>
                </c:pt>
                <c:pt idx="23">
                  <c:v>1.9886363636363643E-2</c:v>
                </c:pt>
                <c:pt idx="24">
                  <c:v>7.1022727272727293E-2</c:v>
                </c:pt>
                <c:pt idx="25">
                  <c:v>7.1225071225071226E-2</c:v>
                </c:pt>
                <c:pt idx="26">
                  <c:v>0.12285714285714286</c:v>
                </c:pt>
                <c:pt idx="27">
                  <c:v>3.1428571428571438E-2</c:v>
                </c:pt>
                <c:pt idx="28">
                  <c:v>1.1527377521613834E-2</c:v>
                </c:pt>
                <c:pt idx="29">
                  <c:v>1.7441860465116282E-2</c:v>
                </c:pt>
                <c:pt idx="30">
                  <c:v>2.3323615160349854E-2</c:v>
                </c:pt>
                <c:pt idx="31">
                  <c:v>4.6831955922865015E-2</c:v>
                </c:pt>
                <c:pt idx="32">
                  <c:v>8.5635359116022144E-2</c:v>
                </c:pt>
                <c:pt idx="33">
                  <c:v>9.3922651933701654E-2</c:v>
                </c:pt>
                <c:pt idx="34">
                  <c:v>0.16850828729281772</c:v>
                </c:pt>
                <c:pt idx="35">
                  <c:v>1.9444444444444445E-2</c:v>
                </c:pt>
                <c:pt idx="36">
                  <c:v>2.222222222222223E-2</c:v>
                </c:pt>
                <c:pt idx="37">
                  <c:v>3.8997214484679681E-2</c:v>
                </c:pt>
                <c:pt idx="38">
                  <c:v>6.7039106145251409E-2</c:v>
                </c:pt>
                <c:pt idx="39">
                  <c:v>8.4033613445378144E-2</c:v>
                </c:pt>
                <c:pt idx="40">
                  <c:v>0.18487394957983194</c:v>
                </c:pt>
                <c:pt idx="41">
                  <c:v>1.6806722689075633E-2</c:v>
                </c:pt>
                <c:pt idx="42">
                  <c:v>1.9662921348314613E-2</c:v>
                </c:pt>
                <c:pt idx="43">
                  <c:v>1.6901408450704227E-2</c:v>
                </c:pt>
                <c:pt idx="44">
                  <c:v>9.2957746478873254E-2</c:v>
                </c:pt>
                <c:pt idx="45">
                  <c:v>5.0847457627118668E-2</c:v>
                </c:pt>
                <c:pt idx="46">
                  <c:v>0.13352272727272727</c:v>
                </c:pt>
                <c:pt idx="47">
                  <c:v>9.9431818181818191E-2</c:v>
                </c:pt>
                <c:pt idx="48">
                  <c:v>4.2613636363636381E-2</c:v>
                </c:pt>
                <c:pt idx="49">
                  <c:v>2.2727272727272742E-2</c:v>
                </c:pt>
                <c:pt idx="50">
                  <c:v>1.9943019943019946E-2</c:v>
                </c:pt>
                <c:pt idx="51">
                  <c:v>2.8490028490028487E-2</c:v>
                </c:pt>
                <c:pt idx="52">
                  <c:v>6.8376068376068383E-2</c:v>
                </c:pt>
                <c:pt idx="53">
                  <c:v>8.5959885386819535E-2</c:v>
                </c:pt>
                <c:pt idx="54">
                  <c:v>0.11461318051575933</c:v>
                </c:pt>
                <c:pt idx="55">
                  <c:v>1.4326647564469913E-2</c:v>
                </c:pt>
                <c:pt idx="56">
                  <c:v>1.7291066282420751E-2</c:v>
                </c:pt>
                <c:pt idx="57">
                  <c:v>2.0348837209302334E-2</c:v>
                </c:pt>
                <c:pt idx="58">
                  <c:v>3.4985422740524789E-2</c:v>
                </c:pt>
                <c:pt idx="59">
                  <c:v>6.3037249283667621E-2</c:v>
                </c:pt>
                <c:pt idx="60">
                  <c:v>8.5959885386819535E-2</c:v>
                </c:pt>
                <c:pt idx="61">
                  <c:v>9.7421203438395415E-2</c:v>
                </c:pt>
                <c:pt idx="62">
                  <c:v>2.2922636103151858E-2</c:v>
                </c:pt>
                <c:pt idx="63">
                  <c:v>3.1700288184438041E-2</c:v>
                </c:pt>
                <c:pt idx="64">
                  <c:v>3.4782608695652174E-2</c:v>
                </c:pt>
                <c:pt idx="65">
                  <c:v>5.1873198847262256E-2</c:v>
                </c:pt>
                <c:pt idx="66">
                  <c:v>7.8034682080924872E-2</c:v>
                </c:pt>
                <c:pt idx="67">
                  <c:v>0.119533527696793</c:v>
                </c:pt>
                <c:pt idx="68">
                  <c:v>0.1428571428571429</c:v>
                </c:pt>
                <c:pt idx="69">
                  <c:v>5.5393586005830921E-2</c:v>
                </c:pt>
                <c:pt idx="70">
                  <c:v>7.6023391812865493E-2</c:v>
                </c:pt>
                <c:pt idx="71">
                  <c:v>8.2352941176470601E-2</c:v>
                </c:pt>
                <c:pt idx="72">
                  <c:v>7.6696165191740412E-2</c:v>
                </c:pt>
                <c:pt idx="73">
                  <c:v>0.11436950146627567</c:v>
                </c:pt>
                <c:pt idx="74">
                  <c:v>0.1588235294117647</c:v>
                </c:pt>
                <c:pt idx="75">
                  <c:v>0.29117647058823531</c:v>
                </c:pt>
                <c:pt idx="76">
                  <c:v>2.6470588235294121E-2</c:v>
                </c:pt>
                <c:pt idx="77">
                  <c:v>2.0648967551622422E-2</c:v>
                </c:pt>
                <c:pt idx="78">
                  <c:v>3.5608308605341255E-2</c:v>
                </c:pt>
                <c:pt idx="79">
                  <c:v>3.8805970149253743E-2</c:v>
                </c:pt>
                <c:pt idx="80">
                  <c:v>5.0746268656716428E-2</c:v>
                </c:pt>
                <c:pt idx="81">
                  <c:v>8.383233532934134E-2</c:v>
                </c:pt>
                <c:pt idx="82">
                  <c:v>0.1347305389221557</c:v>
                </c:pt>
                <c:pt idx="83">
                  <c:v>3.2934131736526956E-2</c:v>
                </c:pt>
                <c:pt idx="84">
                  <c:v>1.7910447761194031E-2</c:v>
                </c:pt>
                <c:pt idx="85">
                  <c:v>1.488095238095238E-2</c:v>
                </c:pt>
                <c:pt idx="86">
                  <c:v>3.5714285714285712E-2</c:v>
                </c:pt>
                <c:pt idx="87">
                  <c:v>5.6886227544910191E-2</c:v>
                </c:pt>
                <c:pt idx="88">
                  <c:v>8.4337349397590383E-2</c:v>
                </c:pt>
                <c:pt idx="89">
                  <c:v>0.10542168674698799</c:v>
                </c:pt>
                <c:pt idx="90">
                  <c:v>4.6511627906976764E-2</c:v>
                </c:pt>
                <c:pt idx="91">
                  <c:v>2.6162790697674423E-2</c:v>
                </c:pt>
                <c:pt idx="92">
                  <c:v>3.7900874635568516E-2</c:v>
                </c:pt>
                <c:pt idx="93">
                  <c:v>4.0935672514619881E-2</c:v>
                </c:pt>
                <c:pt idx="94">
                  <c:v>7.9178885630498519E-2</c:v>
                </c:pt>
                <c:pt idx="95">
                  <c:v>0.12609970674486803</c:v>
                </c:pt>
                <c:pt idx="96">
                  <c:v>0.12903225806451613</c:v>
                </c:pt>
                <c:pt idx="97">
                  <c:v>4.9853372434017593E-2</c:v>
                </c:pt>
                <c:pt idx="98">
                  <c:v>2.6392961876832842E-2</c:v>
                </c:pt>
                <c:pt idx="99">
                  <c:v>3.8011695906432746E-2</c:v>
                </c:pt>
                <c:pt idx="100">
                  <c:v>4.9853372434017593E-2</c:v>
                </c:pt>
                <c:pt idx="101">
                  <c:v>6.1224489795918373E-2</c:v>
                </c:pt>
                <c:pt idx="102">
                  <c:v>0.119533527696793</c:v>
                </c:pt>
                <c:pt idx="103">
                  <c:v>0.14577259475218662</c:v>
                </c:pt>
                <c:pt idx="104">
                  <c:v>3.2069970845481049E-2</c:v>
                </c:pt>
                <c:pt idx="105">
                  <c:v>3.8123167155425228E-2</c:v>
                </c:pt>
                <c:pt idx="106">
                  <c:v>2.6392961876832842E-2</c:v>
                </c:pt>
                <c:pt idx="107">
                  <c:v>5.3097345132743369E-2</c:v>
                </c:pt>
                <c:pt idx="108">
                  <c:v>6.5476190476190479E-2</c:v>
                </c:pt>
                <c:pt idx="109">
                  <c:v>0.1339285714285714</c:v>
                </c:pt>
                <c:pt idx="110">
                  <c:v>0.15178571428571427</c:v>
                </c:pt>
                <c:pt idx="111">
                  <c:v>3.8690476190476192E-2</c:v>
                </c:pt>
                <c:pt idx="112">
                  <c:v>3.5820895522388062E-2</c:v>
                </c:pt>
                <c:pt idx="113">
                  <c:v>2.4024024024024027E-2</c:v>
                </c:pt>
                <c:pt idx="114">
                  <c:v>4.2042042042042059E-2</c:v>
                </c:pt>
                <c:pt idx="115">
                  <c:v>6.6465256797583083E-2</c:v>
                </c:pt>
                <c:pt idx="116">
                  <c:v>0.12386706948640484</c:v>
                </c:pt>
                <c:pt idx="117">
                  <c:v>0.15105740181268884</c:v>
                </c:pt>
                <c:pt idx="118">
                  <c:v>4.2296072507552872E-2</c:v>
                </c:pt>
                <c:pt idx="119">
                  <c:v>2.7355623100303952E-2</c:v>
                </c:pt>
                <c:pt idx="120">
                  <c:v>1.488095238095238E-2</c:v>
                </c:pt>
                <c:pt idx="121">
                  <c:v>2.3598820058997043E-2</c:v>
                </c:pt>
                <c:pt idx="122">
                  <c:v>3.8575667655786357E-2</c:v>
                </c:pt>
                <c:pt idx="123">
                  <c:v>0.10682492581602375</c:v>
                </c:pt>
                <c:pt idx="124">
                  <c:v>0.23582089552238808</c:v>
                </c:pt>
                <c:pt idx="125">
                  <c:v>2.9673590504451047E-2</c:v>
                </c:pt>
                <c:pt idx="126">
                  <c:v>3.5502958579881658E-2</c:v>
                </c:pt>
                <c:pt idx="127">
                  <c:v>2.0771513353115733E-2</c:v>
                </c:pt>
                <c:pt idx="128">
                  <c:v>3.8575667655786357E-2</c:v>
                </c:pt>
                <c:pt idx="129">
                  <c:v>5.3731343283582082E-2</c:v>
                </c:pt>
                <c:pt idx="130">
                  <c:v>0.11077844311377245</c:v>
                </c:pt>
                <c:pt idx="131">
                  <c:v>0.12874251497005987</c:v>
                </c:pt>
                <c:pt idx="132">
                  <c:v>2.3952095808383235E-2</c:v>
                </c:pt>
                <c:pt idx="133">
                  <c:v>3.2835820895522401E-2</c:v>
                </c:pt>
                <c:pt idx="134">
                  <c:v>2.102102102102103E-2</c:v>
                </c:pt>
                <c:pt idx="135">
                  <c:v>3.614457831325301E-2</c:v>
                </c:pt>
                <c:pt idx="136">
                  <c:v>5.7228915662650585E-2</c:v>
                </c:pt>
                <c:pt idx="137">
                  <c:v>0.12650602409638553</c:v>
                </c:pt>
                <c:pt idx="138">
                  <c:v>0.12650602409638553</c:v>
                </c:pt>
                <c:pt idx="139">
                  <c:v>3.313253012048193E-2</c:v>
                </c:pt>
                <c:pt idx="140">
                  <c:v>2.102102102102103E-2</c:v>
                </c:pt>
                <c:pt idx="141">
                  <c:v>3.9156626506024098E-2</c:v>
                </c:pt>
                <c:pt idx="142">
                  <c:v>3.3232628398791542E-2</c:v>
                </c:pt>
                <c:pt idx="143">
                  <c:v>4.2296072507552872E-2</c:v>
                </c:pt>
                <c:pt idx="144">
                  <c:v>0.15361445783132538</c:v>
                </c:pt>
                <c:pt idx="145">
                  <c:v>0.17469879518072293</c:v>
                </c:pt>
                <c:pt idx="146">
                  <c:v>7.5301204819277129E-2</c:v>
                </c:pt>
                <c:pt idx="147">
                  <c:v>0.11144578313253012</c:v>
                </c:pt>
                <c:pt idx="148">
                  <c:v>2.4242424242424235E-2</c:v>
                </c:pt>
                <c:pt idx="149">
                  <c:v>3.6585365853658541E-2</c:v>
                </c:pt>
                <c:pt idx="150">
                  <c:v>2.7863777089783291E-2</c:v>
                </c:pt>
                <c:pt idx="151">
                  <c:v>9.4955489614243341E-2</c:v>
                </c:pt>
                <c:pt idx="152">
                  <c:v>0.11869436201780416</c:v>
                </c:pt>
                <c:pt idx="153">
                  <c:v>2.9673590504451047E-2</c:v>
                </c:pt>
                <c:pt idx="154">
                  <c:v>2.9673590504451047E-2</c:v>
                </c:pt>
                <c:pt idx="155">
                  <c:v>2.6706231454005941E-2</c:v>
                </c:pt>
                <c:pt idx="156">
                  <c:v>3.5928143712574856E-2</c:v>
                </c:pt>
                <c:pt idx="157">
                  <c:v>5.9701492537313446E-2</c:v>
                </c:pt>
                <c:pt idx="158">
                  <c:v>0.1313432835820896</c:v>
                </c:pt>
                <c:pt idx="159">
                  <c:v>0.1402985074626866</c:v>
                </c:pt>
                <c:pt idx="160">
                  <c:v>3.2835820895522401E-2</c:v>
                </c:pt>
                <c:pt idx="161">
                  <c:v>2.3809523809523812E-2</c:v>
                </c:pt>
                <c:pt idx="162">
                  <c:v>3.8575667655786357E-2</c:v>
                </c:pt>
                <c:pt idx="163">
                  <c:v>2.9673590504451047E-2</c:v>
                </c:pt>
                <c:pt idx="164">
                  <c:v>4.1543026706231452E-2</c:v>
                </c:pt>
                <c:pt idx="165">
                  <c:v>0.12759643916913949</c:v>
                </c:pt>
                <c:pt idx="166">
                  <c:v>0.1364985163204748</c:v>
                </c:pt>
                <c:pt idx="167">
                  <c:v>4.1543026706231452E-2</c:v>
                </c:pt>
                <c:pt idx="168">
                  <c:v>2.3880597014925384E-2</c:v>
                </c:pt>
                <c:pt idx="169">
                  <c:v>3.3033033033033031E-2</c:v>
                </c:pt>
                <c:pt idx="170">
                  <c:v>3.313253012048193E-2</c:v>
                </c:pt>
                <c:pt idx="171">
                  <c:v>6.0240963855421707E-2</c:v>
                </c:pt>
                <c:pt idx="172">
                  <c:v>0.12951807228915663</c:v>
                </c:pt>
                <c:pt idx="173">
                  <c:v>0.141566265060241</c:v>
                </c:pt>
                <c:pt idx="174">
                  <c:v>4.5180722891566279E-2</c:v>
                </c:pt>
                <c:pt idx="175">
                  <c:v>2.4024024024024027E-2</c:v>
                </c:pt>
                <c:pt idx="176">
                  <c:v>3.012048192771084E-2</c:v>
                </c:pt>
                <c:pt idx="177">
                  <c:v>4.2042042042042059E-2</c:v>
                </c:pt>
                <c:pt idx="178">
                  <c:v>4.5045045045045043E-2</c:v>
                </c:pt>
                <c:pt idx="179">
                  <c:v>0.10179640718562875</c:v>
                </c:pt>
                <c:pt idx="180">
                  <c:v>0.1197604790419162</c:v>
                </c:pt>
              </c:numCache>
            </c:numRef>
          </c:val>
          <c:smooth val="0"/>
        </c:ser>
        <c:dLbls>
          <c:showLegendKey val="0"/>
          <c:showVal val="0"/>
          <c:showCatName val="0"/>
          <c:showSerName val="0"/>
          <c:showPercent val="0"/>
          <c:showBubbleSize val="0"/>
        </c:dLbls>
        <c:smooth val="0"/>
        <c:axId val="188184616"/>
        <c:axId val="188185008"/>
      </c:lineChart>
      <c:dateAx>
        <c:axId val="188184616"/>
        <c:scaling>
          <c:orientation val="minMax"/>
        </c:scaling>
        <c:delete val="1"/>
        <c:axPos val="b"/>
        <c:numFmt formatCode="d\-mmm" sourceLinked="1"/>
        <c:majorTickMark val="out"/>
        <c:minorTickMark val="none"/>
        <c:tickLblPos val="none"/>
        <c:crossAx val="188185008"/>
        <c:crosses val="autoZero"/>
        <c:auto val="1"/>
        <c:lblOffset val="100"/>
        <c:baseTimeUnit val="days"/>
      </c:dateAx>
      <c:valAx>
        <c:axId val="188185008"/>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184616"/>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Participants'!$BDG$660:$BKF$660</c:f>
              <c:numCache>
                <c:formatCode>d\-mmm</c:formatCode>
                <c:ptCount val="182"/>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59">
                  <c:v>40968</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numCache>
            </c:numRef>
          </c:cat>
          <c:val>
            <c:numRef>
              <c:f>'% Participants'!$BDG$661:$BKF$661</c:f>
              <c:numCache>
                <c:formatCode>0%</c:formatCode>
                <c:ptCount val="182"/>
                <c:pt idx="0">
                  <c:v>0.80722891566265054</c:v>
                </c:pt>
                <c:pt idx="1">
                  <c:v>0.92401215805471126</c:v>
                </c:pt>
                <c:pt idx="2">
                  <c:v>0.88821752265861031</c:v>
                </c:pt>
                <c:pt idx="3">
                  <c:v>0.8666666666666667</c:v>
                </c:pt>
                <c:pt idx="4">
                  <c:v>0.80362537764350483</c:v>
                </c:pt>
                <c:pt idx="5">
                  <c:v>0.96072507552870112</c:v>
                </c:pt>
                <c:pt idx="6">
                  <c:v>0.9392097264437691</c:v>
                </c:pt>
                <c:pt idx="7">
                  <c:v>0.92401215805471126</c:v>
                </c:pt>
                <c:pt idx="8">
                  <c:v>0.91818181818181832</c:v>
                </c:pt>
                <c:pt idx="9">
                  <c:v>0.89665653495440734</c:v>
                </c:pt>
                <c:pt idx="10">
                  <c:v>0.82978723404255328</c:v>
                </c:pt>
                <c:pt idx="11">
                  <c:v>0.81458966565349555</c:v>
                </c:pt>
                <c:pt idx="12">
                  <c:v>0.93617021276595758</c:v>
                </c:pt>
                <c:pt idx="13">
                  <c:v>0.92024539877300615</c:v>
                </c:pt>
                <c:pt idx="14">
                  <c:v>0.92944785276073627</c:v>
                </c:pt>
                <c:pt idx="15">
                  <c:v>0.92923076923076908</c:v>
                </c:pt>
                <c:pt idx="16">
                  <c:v>0.90797546012269947</c:v>
                </c:pt>
                <c:pt idx="17">
                  <c:v>0.82153846153846155</c:v>
                </c:pt>
                <c:pt idx="18">
                  <c:v>0.80923076923076909</c:v>
                </c:pt>
                <c:pt idx="19">
                  <c:v>0.94461538461538463</c:v>
                </c:pt>
                <c:pt idx="20">
                  <c:v>0.93538461538461548</c:v>
                </c:pt>
                <c:pt idx="21">
                  <c:v>0.92615384615384622</c:v>
                </c:pt>
                <c:pt idx="22">
                  <c:v>0.94117647058823539</c:v>
                </c:pt>
                <c:pt idx="23">
                  <c:v>0.90965732087227402</c:v>
                </c:pt>
                <c:pt idx="24">
                  <c:v>0.7981366459627327</c:v>
                </c:pt>
                <c:pt idx="25">
                  <c:v>0.78260869565217406</c:v>
                </c:pt>
                <c:pt idx="26">
                  <c:v>0.95341614906832273</c:v>
                </c:pt>
                <c:pt idx="27">
                  <c:v>0.95031055900621109</c:v>
                </c:pt>
                <c:pt idx="28">
                  <c:v>0.93478260869565222</c:v>
                </c:pt>
                <c:pt idx="29">
                  <c:v>0.92236024844720488</c:v>
                </c:pt>
                <c:pt idx="30">
                  <c:v>0.92211838006230518</c:v>
                </c:pt>
                <c:pt idx="31">
                  <c:v>0.83841463414634143</c:v>
                </c:pt>
                <c:pt idx="32">
                  <c:v>0.83536585365853677</c:v>
                </c:pt>
                <c:pt idx="33">
                  <c:v>0.77134146341463439</c:v>
                </c:pt>
                <c:pt idx="34">
                  <c:v>0.94478527607361973</c:v>
                </c:pt>
                <c:pt idx="35">
                  <c:v>0.9256965944272445</c:v>
                </c:pt>
                <c:pt idx="36">
                  <c:v>0.94117647058823539</c:v>
                </c:pt>
                <c:pt idx="37">
                  <c:v>0.90432098765432101</c:v>
                </c:pt>
                <c:pt idx="38">
                  <c:v>0.84520123839009309</c:v>
                </c:pt>
                <c:pt idx="39">
                  <c:v>0.82769230769230773</c:v>
                </c:pt>
                <c:pt idx="40">
                  <c:v>0.9569230769230771</c:v>
                </c:pt>
                <c:pt idx="41">
                  <c:v>0.9320987654320988</c:v>
                </c:pt>
                <c:pt idx="42">
                  <c:v>0.92592592592592582</c:v>
                </c:pt>
                <c:pt idx="43">
                  <c:v>0.94461538461538463</c:v>
                </c:pt>
                <c:pt idx="44">
                  <c:v>0.73065015479876161</c:v>
                </c:pt>
                <c:pt idx="45">
                  <c:v>0.80434782608695654</c:v>
                </c:pt>
                <c:pt idx="46">
                  <c:v>0.7577639751552796</c:v>
                </c:pt>
                <c:pt idx="47">
                  <c:v>0.94099378881987583</c:v>
                </c:pt>
                <c:pt idx="48">
                  <c:v>0.94375000000000009</c:v>
                </c:pt>
                <c:pt idx="49">
                  <c:v>0.94043887147335425</c:v>
                </c:pt>
                <c:pt idx="50">
                  <c:v>0.92452830188679247</c:v>
                </c:pt>
                <c:pt idx="51">
                  <c:v>0.89622641509433953</c:v>
                </c:pt>
                <c:pt idx="52">
                  <c:v>0.82389937106918265</c:v>
                </c:pt>
                <c:pt idx="53">
                  <c:v>0.80817610062893086</c:v>
                </c:pt>
                <c:pt idx="54">
                  <c:v>0.94025157232704404</c:v>
                </c:pt>
                <c:pt idx="55">
                  <c:v>0.93987341772151911</c:v>
                </c:pt>
                <c:pt idx="56">
                  <c:v>0.9301587301587303</c:v>
                </c:pt>
                <c:pt idx="57">
                  <c:v>0.90793650793650782</c:v>
                </c:pt>
                <c:pt idx="58">
                  <c:v>0.91428571428571437</c:v>
                </c:pt>
                <c:pt idx="59">
                  <c:v>0.83809523809523823</c:v>
                </c:pt>
                <c:pt idx="60">
                  <c:v>0.83850931677018659</c:v>
                </c:pt>
                <c:pt idx="61">
                  <c:v>0.95341614906832273</c:v>
                </c:pt>
                <c:pt idx="62">
                  <c:v>0.93457943925233644</c:v>
                </c:pt>
                <c:pt idx="63">
                  <c:v>0.93146417445482854</c:v>
                </c:pt>
                <c:pt idx="64">
                  <c:v>0.9122257053291537</c:v>
                </c:pt>
                <c:pt idx="65">
                  <c:v>0.89028213166144188</c:v>
                </c:pt>
                <c:pt idx="66">
                  <c:v>0.81191222570532906</c:v>
                </c:pt>
                <c:pt idx="67">
                  <c:v>0.80877742946708464</c:v>
                </c:pt>
                <c:pt idx="68">
                  <c:v>0.9122257053291537</c:v>
                </c:pt>
                <c:pt idx="69">
                  <c:v>0.89375000000000004</c:v>
                </c:pt>
                <c:pt idx="70">
                  <c:v>0.88087774294670851</c:v>
                </c:pt>
                <c:pt idx="71">
                  <c:v>0.85266457680250785</c:v>
                </c:pt>
                <c:pt idx="72">
                  <c:v>0.86206896551724121</c:v>
                </c:pt>
                <c:pt idx="73">
                  <c:v>0.77672955974842783</c:v>
                </c:pt>
                <c:pt idx="74">
                  <c:v>0.79559748427672949</c:v>
                </c:pt>
                <c:pt idx="75">
                  <c:v>0.93710691823899372</c:v>
                </c:pt>
                <c:pt idx="76">
                  <c:v>0.75000000000000011</c:v>
                </c:pt>
                <c:pt idx="77">
                  <c:v>0.93987341772151911</c:v>
                </c:pt>
                <c:pt idx="78">
                  <c:v>0.93354430379746822</c:v>
                </c:pt>
                <c:pt idx="79">
                  <c:v>0.89873417721519</c:v>
                </c:pt>
                <c:pt idx="80">
                  <c:v>0.84493670886075933</c:v>
                </c:pt>
                <c:pt idx="81">
                  <c:v>0.81012658227848111</c:v>
                </c:pt>
                <c:pt idx="82">
                  <c:v>0.90220820189274442</c:v>
                </c:pt>
                <c:pt idx="83">
                  <c:v>0.94303797468354444</c:v>
                </c:pt>
                <c:pt idx="84">
                  <c:v>0.946031746031746</c:v>
                </c:pt>
                <c:pt idx="85">
                  <c:v>0.91082802547770703</c:v>
                </c:pt>
                <c:pt idx="86">
                  <c:v>0.90764331210191085</c:v>
                </c:pt>
                <c:pt idx="87">
                  <c:v>0.84394904458598752</c:v>
                </c:pt>
                <c:pt idx="88">
                  <c:v>0.84713375796178358</c:v>
                </c:pt>
                <c:pt idx="89">
                  <c:v>0.9171974522292996</c:v>
                </c:pt>
                <c:pt idx="90">
                  <c:v>0.93312101910828049</c:v>
                </c:pt>
                <c:pt idx="91">
                  <c:v>0.92834890965732086</c:v>
                </c:pt>
                <c:pt idx="92">
                  <c:v>0.9285714285714286</c:v>
                </c:pt>
                <c:pt idx="93">
                  <c:v>0.91304347826086962</c:v>
                </c:pt>
                <c:pt idx="94">
                  <c:v>0.8411214953271029</c:v>
                </c:pt>
                <c:pt idx="95">
                  <c:v>0.83229813664596275</c:v>
                </c:pt>
                <c:pt idx="96">
                  <c:v>0.94720496894409933</c:v>
                </c:pt>
                <c:pt idx="97">
                  <c:v>0.95327102803738328</c:v>
                </c:pt>
                <c:pt idx="98">
                  <c:v>0.92211838006230518</c:v>
                </c:pt>
                <c:pt idx="99">
                  <c:v>0.92812499999999998</c:v>
                </c:pt>
                <c:pt idx="100">
                  <c:v>0.9274447949526814</c:v>
                </c:pt>
                <c:pt idx="101">
                  <c:v>0.84177215189873422</c:v>
                </c:pt>
                <c:pt idx="102">
                  <c:v>0.80696202531645556</c:v>
                </c:pt>
                <c:pt idx="103">
                  <c:v>0.9555555555555556</c:v>
                </c:pt>
                <c:pt idx="104">
                  <c:v>0.95238095238095233</c:v>
                </c:pt>
                <c:pt idx="105">
                  <c:v>0.92380952380952397</c:v>
                </c:pt>
                <c:pt idx="106">
                  <c:v>0.91373801916932917</c:v>
                </c:pt>
                <c:pt idx="107">
                  <c:v>0.91373801916932917</c:v>
                </c:pt>
                <c:pt idx="108">
                  <c:v>0.82051282051282048</c:v>
                </c:pt>
                <c:pt idx="109">
                  <c:v>0.79421221864951763</c:v>
                </c:pt>
                <c:pt idx="110">
                  <c:v>0.90705128205128205</c:v>
                </c:pt>
                <c:pt idx="111">
                  <c:v>0.94551282051282048</c:v>
                </c:pt>
                <c:pt idx="112">
                  <c:v>0.9258064516129032</c:v>
                </c:pt>
                <c:pt idx="113">
                  <c:v>0.92207792207792194</c:v>
                </c:pt>
                <c:pt idx="114">
                  <c:v>0.90259740259740262</c:v>
                </c:pt>
                <c:pt idx="115">
                  <c:v>0.84740259740259749</c:v>
                </c:pt>
                <c:pt idx="116">
                  <c:v>0.77597402597402609</c:v>
                </c:pt>
                <c:pt idx="117">
                  <c:v>0.94155844155844171</c:v>
                </c:pt>
                <c:pt idx="118">
                  <c:v>0.95454545454545481</c:v>
                </c:pt>
                <c:pt idx="119">
                  <c:v>0.93506493506493493</c:v>
                </c:pt>
                <c:pt idx="120">
                  <c:v>0.93790849673202614</c:v>
                </c:pt>
                <c:pt idx="121">
                  <c:v>0.93569131832797436</c:v>
                </c:pt>
                <c:pt idx="122">
                  <c:v>0.85623003194888192</c:v>
                </c:pt>
                <c:pt idx="123">
                  <c:v>0.79233226837060688</c:v>
                </c:pt>
                <c:pt idx="124">
                  <c:v>0.92356687898089163</c:v>
                </c:pt>
                <c:pt idx="125">
                  <c:v>0.79936305732484081</c:v>
                </c:pt>
                <c:pt idx="126">
                  <c:v>0.92332268370607029</c:v>
                </c:pt>
                <c:pt idx="127">
                  <c:v>0.91318327974276503</c:v>
                </c:pt>
                <c:pt idx="128">
                  <c:v>0.91318327974276503</c:v>
                </c:pt>
                <c:pt idx="129">
                  <c:v>0.85209003215434109</c:v>
                </c:pt>
                <c:pt idx="130">
                  <c:v>0.83653846153846168</c:v>
                </c:pt>
                <c:pt idx="131">
                  <c:v>0.89743589743589769</c:v>
                </c:pt>
                <c:pt idx="132">
                  <c:v>0.95176848874598063</c:v>
                </c:pt>
                <c:pt idx="133">
                  <c:v>0.93890675241157573</c:v>
                </c:pt>
                <c:pt idx="134">
                  <c:v>0.90675241157556274</c:v>
                </c:pt>
                <c:pt idx="135">
                  <c:v>0.91318327974276503</c:v>
                </c:pt>
                <c:pt idx="136">
                  <c:v>0.842443729903537</c:v>
                </c:pt>
                <c:pt idx="137">
                  <c:v>0.81672025723472685</c:v>
                </c:pt>
                <c:pt idx="138">
                  <c:v>0.92604501607717071</c:v>
                </c:pt>
                <c:pt idx="139">
                  <c:v>0.95806451612903232</c:v>
                </c:pt>
                <c:pt idx="140">
                  <c:v>0.92604501607717071</c:v>
                </c:pt>
                <c:pt idx="141">
                  <c:v>0.90675241157556274</c:v>
                </c:pt>
                <c:pt idx="142">
                  <c:v>0.90909090909090906</c:v>
                </c:pt>
                <c:pt idx="143">
                  <c:v>0.84364820846905564</c:v>
                </c:pt>
                <c:pt idx="144">
                  <c:v>0.78571428571428559</c:v>
                </c:pt>
                <c:pt idx="145">
                  <c:v>0.87987012987012991</c:v>
                </c:pt>
                <c:pt idx="146">
                  <c:v>0.83766233766233766</c:v>
                </c:pt>
                <c:pt idx="147">
                  <c:v>0.93790849673202614</c:v>
                </c:pt>
                <c:pt idx="148">
                  <c:v>0.95737704918032773</c:v>
                </c:pt>
                <c:pt idx="149">
                  <c:v>0.95049504950495045</c:v>
                </c:pt>
                <c:pt idx="150">
                  <c:v>0.87788778877887785</c:v>
                </c:pt>
                <c:pt idx="151">
                  <c:v>0.87128712871287128</c:v>
                </c:pt>
                <c:pt idx="152">
                  <c:v>0.94568690095846641</c:v>
                </c:pt>
                <c:pt idx="153">
                  <c:v>0.94568690095846641</c:v>
                </c:pt>
                <c:pt idx="154">
                  <c:v>0.9361022364217253</c:v>
                </c:pt>
                <c:pt idx="155">
                  <c:v>0.92651757188498396</c:v>
                </c:pt>
                <c:pt idx="156">
                  <c:v>0.92628205128205121</c:v>
                </c:pt>
                <c:pt idx="157">
                  <c:v>0.83279742765273324</c:v>
                </c:pt>
                <c:pt idx="158">
                  <c:v>0.79099678456591638</c:v>
                </c:pt>
                <c:pt idx="159">
                  <c:v>0.92282958199356913</c:v>
                </c:pt>
                <c:pt idx="160">
                  <c:v>0.95512820512820529</c:v>
                </c:pt>
                <c:pt idx="161">
                  <c:v>0.92880258899676349</c:v>
                </c:pt>
                <c:pt idx="162">
                  <c:v>0.91233766233766223</c:v>
                </c:pt>
                <c:pt idx="163">
                  <c:v>0.87012987012987042</c:v>
                </c:pt>
                <c:pt idx="164">
                  <c:v>0.82026143790849682</c:v>
                </c:pt>
                <c:pt idx="165">
                  <c:v>0.8104575163398694</c:v>
                </c:pt>
                <c:pt idx="166">
                  <c:v>0.87908496732026142</c:v>
                </c:pt>
                <c:pt idx="167">
                  <c:v>0.95081967213114771</c:v>
                </c:pt>
                <c:pt idx="168">
                  <c:v>0.92434210526315774</c:v>
                </c:pt>
                <c:pt idx="169">
                  <c:v>0.93069306930693063</c:v>
                </c:pt>
                <c:pt idx="170">
                  <c:v>0.90759075907590758</c:v>
                </c:pt>
                <c:pt idx="171">
                  <c:v>0.85382059800664467</c:v>
                </c:pt>
                <c:pt idx="172">
                  <c:v>0.77740863787375425</c:v>
                </c:pt>
                <c:pt idx="173">
                  <c:v>0.92691029900332222</c:v>
                </c:pt>
                <c:pt idx="174">
                  <c:v>0.94684385382059821</c:v>
                </c:pt>
                <c:pt idx="175">
                  <c:v>0.91638795986622046</c:v>
                </c:pt>
                <c:pt idx="176">
                  <c:v>0.92307692307692302</c:v>
                </c:pt>
                <c:pt idx="177">
                  <c:v>0.91610738255033553</c:v>
                </c:pt>
                <c:pt idx="178">
                  <c:v>0.82550335570469791</c:v>
                </c:pt>
                <c:pt idx="179">
                  <c:v>0.78187919463087274</c:v>
                </c:pt>
                <c:pt idx="180">
                  <c:v>0.92281879194630856</c:v>
                </c:pt>
                <c:pt idx="181">
                  <c:v>0.95286195286195274</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Participants'!$BDG$660:$BKF$660</c:f>
              <c:numCache>
                <c:formatCode>d\-mmm</c:formatCode>
                <c:ptCount val="182"/>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59">
                  <c:v>40968</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numCache>
            </c:numRef>
          </c:cat>
          <c:val>
            <c:numRef>
              <c:f>'% Participants'!$BDG$662:$BKF$662</c:f>
              <c:numCache>
                <c:formatCode>0%</c:formatCode>
                <c:ptCount val="182"/>
                <c:pt idx="0">
                  <c:v>9.0361445783132557E-2</c:v>
                </c:pt>
                <c:pt idx="1">
                  <c:v>3.3434650455927049E-2</c:v>
                </c:pt>
                <c:pt idx="2">
                  <c:v>5.1359516616314202E-2</c:v>
                </c:pt>
                <c:pt idx="3">
                  <c:v>5.7575757575757565E-2</c:v>
                </c:pt>
                <c:pt idx="4">
                  <c:v>9.0634441087613316E-2</c:v>
                </c:pt>
                <c:pt idx="5">
                  <c:v>2.1148036253776436E-2</c:v>
                </c:pt>
                <c:pt idx="6">
                  <c:v>3.3434650455927049E-2</c:v>
                </c:pt>
                <c:pt idx="7">
                  <c:v>4.2553191489361708E-2</c:v>
                </c:pt>
                <c:pt idx="8">
                  <c:v>4.5454545454545463E-2</c:v>
                </c:pt>
                <c:pt idx="9">
                  <c:v>4.5592705167173259E-2</c:v>
                </c:pt>
                <c:pt idx="10">
                  <c:v>8.510638297872343E-2</c:v>
                </c:pt>
                <c:pt idx="11">
                  <c:v>8.2066869300911865E-2</c:v>
                </c:pt>
                <c:pt idx="12">
                  <c:v>3.3434650455927049E-2</c:v>
                </c:pt>
                <c:pt idx="13">
                  <c:v>5.5214723926380382E-2</c:v>
                </c:pt>
                <c:pt idx="14">
                  <c:v>3.0674846625766878E-2</c:v>
                </c:pt>
                <c:pt idx="15">
                  <c:v>4.0000000000000008E-2</c:v>
                </c:pt>
                <c:pt idx="16">
                  <c:v>3.0674846625766878E-2</c:v>
                </c:pt>
                <c:pt idx="17">
                  <c:v>7.0769230769230779E-2</c:v>
                </c:pt>
                <c:pt idx="18">
                  <c:v>8.6153846153846192E-2</c:v>
                </c:pt>
                <c:pt idx="19">
                  <c:v>2.76923076923077E-2</c:v>
                </c:pt>
                <c:pt idx="20">
                  <c:v>4.3076923076923089E-2</c:v>
                </c:pt>
                <c:pt idx="21">
                  <c:v>3.3846153846153845E-2</c:v>
                </c:pt>
                <c:pt idx="22">
                  <c:v>3.7151702786377722E-2</c:v>
                </c:pt>
                <c:pt idx="23">
                  <c:v>4.3613707165109025E-2</c:v>
                </c:pt>
                <c:pt idx="24">
                  <c:v>9.6273291925465826E-2</c:v>
                </c:pt>
                <c:pt idx="25">
                  <c:v>7.7639751552795039E-2</c:v>
                </c:pt>
                <c:pt idx="26">
                  <c:v>1.5527950310559008E-2</c:v>
                </c:pt>
                <c:pt idx="27">
                  <c:v>3.1055900621118016E-2</c:v>
                </c:pt>
                <c:pt idx="28">
                  <c:v>3.4161490683229816E-2</c:v>
                </c:pt>
                <c:pt idx="29">
                  <c:v>4.3478260869565223E-2</c:v>
                </c:pt>
                <c:pt idx="30">
                  <c:v>3.4267912772585681E-2</c:v>
                </c:pt>
                <c:pt idx="31">
                  <c:v>4.8780487804878071E-2</c:v>
                </c:pt>
                <c:pt idx="32">
                  <c:v>5.7926829268292693E-2</c:v>
                </c:pt>
                <c:pt idx="33">
                  <c:v>0.10365853658536585</c:v>
                </c:pt>
                <c:pt idx="34">
                  <c:v>2.7607361963190191E-2</c:v>
                </c:pt>
                <c:pt idx="35">
                  <c:v>3.4055727554179578E-2</c:v>
                </c:pt>
                <c:pt idx="36">
                  <c:v>3.7151702786377722E-2</c:v>
                </c:pt>
                <c:pt idx="37">
                  <c:v>4.320987654320986E-2</c:v>
                </c:pt>
                <c:pt idx="38">
                  <c:v>5.2631578947368425E-2</c:v>
                </c:pt>
                <c:pt idx="39">
                  <c:v>6.461538461538463E-2</c:v>
                </c:pt>
                <c:pt idx="40">
                  <c:v>1.8461538461538467E-2</c:v>
                </c:pt>
                <c:pt idx="41">
                  <c:v>4.320987654320986E-2</c:v>
                </c:pt>
                <c:pt idx="42">
                  <c:v>3.7037037037037042E-2</c:v>
                </c:pt>
                <c:pt idx="43">
                  <c:v>2.4615384615384615E-2</c:v>
                </c:pt>
                <c:pt idx="44">
                  <c:v>0.15170278637770901</c:v>
                </c:pt>
                <c:pt idx="45">
                  <c:v>9.9378881987577647E-2</c:v>
                </c:pt>
                <c:pt idx="46">
                  <c:v>9.3167701863354033E-2</c:v>
                </c:pt>
                <c:pt idx="47">
                  <c:v>1.8633540372670808E-2</c:v>
                </c:pt>
                <c:pt idx="48">
                  <c:v>3.437500000000001E-2</c:v>
                </c:pt>
                <c:pt idx="49">
                  <c:v>3.7617554858934171E-2</c:v>
                </c:pt>
                <c:pt idx="50">
                  <c:v>2.8301886792452827E-2</c:v>
                </c:pt>
                <c:pt idx="51">
                  <c:v>5.3459119496855341E-2</c:v>
                </c:pt>
                <c:pt idx="52">
                  <c:v>7.8616352201257858E-2</c:v>
                </c:pt>
                <c:pt idx="53">
                  <c:v>9.1194968553459183E-2</c:v>
                </c:pt>
                <c:pt idx="54">
                  <c:v>3.7735849056603786E-2</c:v>
                </c:pt>
                <c:pt idx="55">
                  <c:v>3.4810126582278486E-2</c:v>
                </c:pt>
                <c:pt idx="56">
                  <c:v>2.222222222222223E-2</c:v>
                </c:pt>
                <c:pt idx="57">
                  <c:v>5.3968253968253971E-2</c:v>
                </c:pt>
                <c:pt idx="58">
                  <c:v>3.8095238095238099E-2</c:v>
                </c:pt>
                <c:pt idx="59">
                  <c:v>6.9841269841269843E-2</c:v>
                </c:pt>
                <c:pt idx="60">
                  <c:v>8.695652173913046E-2</c:v>
                </c:pt>
                <c:pt idx="61">
                  <c:v>2.1739130434782612E-2</c:v>
                </c:pt>
                <c:pt idx="62">
                  <c:v>4.0498442367601251E-2</c:v>
                </c:pt>
                <c:pt idx="63">
                  <c:v>3.1152647975077885E-2</c:v>
                </c:pt>
                <c:pt idx="64">
                  <c:v>4.3887147335423198E-2</c:v>
                </c:pt>
                <c:pt idx="65">
                  <c:v>4.70219435736677E-2</c:v>
                </c:pt>
                <c:pt idx="66">
                  <c:v>6.5830721003134807E-2</c:v>
                </c:pt>
                <c:pt idx="67">
                  <c:v>6.8965517241379309E-2</c:v>
                </c:pt>
                <c:pt idx="68">
                  <c:v>4.0752351097178695E-2</c:v>
                </c:pt>
                <c:pt idx="69">
                  <c:v>5.9375000000000004E-2</c:v>
                </c:pt>
                <c:pt idx="70">
                  <c:v>5.0156739811912238E-2</c:v>
                </c:pt>
                <c:pt idx="71">
                  <c:v>5.956112852664578E-2</c:v>
                </c:pt>
                <c:pt idx="72">
                  <c:v>6.5830721003134807E-2</c:v>
                </c:pt>
                <c:pt idx="73">
                  <c:v>9.4339622641509455E-2</c:v>
                </c:pt>
                <c:pt idx="74">
                  <c:v>8.8050314465408813E-2</c:v>
                </c:pt>
                <c:pt idx="75">
                  <c:v>3.1446540880503152E-2</c:v>
                </c:pt>
                <c:pt idx="76">
                  <c:v>0.1139240506329114</c:v>
                </c:pt>
                <c:pt idx="77">
                  <c:v>3.4810126582278486E-2</c:v>
                </c:pt>
                <c:pt idx="78">
                  <c:v>3.4810126582278486E-2</c:v>
                </c:pt>
                <c:pt idx="79">
                  <c:v>4.1139240506329097E-2</c:v>
                </c:pt>
                <c:pt idx="80">
                  <c:v>5.3797468354430396E-2</c:v>
                </c:pt>
                <c:pt idx="81">
                  <c:v>7.9113924050632944E-2</c:v>
                </c:pt>
                <c:pt idx="82">
                  <c:v>5.6782334384858059E-2</c:v>
                </c:pt>
                <c:pt idx="83">
                  <c:v>3.7974683544303806E-2</c:v>
                </c:pt>
                <c:pt idx="84">
                  <c:v>2.8571428571428574E-2</c:v>
                </c:pt>
                <c:pt idx="85">
                  <c:v>4.4585987261146501E-2</c:v>
                </c:pt>
                <c:pt idx="86">
                  <c:v>4.7770700636942692E-2</c:v>
                </c:pt>
                <c:pt idx="87">
                  <c:v>5.7324840764331211E-2</c:v>
                </c:pt>
                <c:pt idx="88">
                  <c:v>7.0063694267515936E-2</c:v>
                </c:pt>
                <c:pt idx="89">
                  <c:v>4.4585987261146501E-2</c:v>
                </c:pt>
                <c:pt idx="90">
                  <c:v>3.8216560509554146E-2</c:v>
                </c:pt>
                <c:pt idx="91">
                  <c:v>2.4922118380062308E-2</c:v>
                </c:pt>
                <c:pt idx="92">
                  <c:v>3.7267080745341616E-2</c:v>
                </c:pt>
                <c:pt idx="93">
                  <c:v>5.5900621118012431E-2</c:v>
                </c:pt>
                <c:pt idx="94">
                  <c:v>6.2305295950155777E-2</c:v>
                </c:pt>
                <c:pt idx="95">
                  <c:v>8.3850931677018667E-2</c:v>
                </c:pt>
                <c:pt idx="96">
                  <c:v>3.4161490683229816E-2</c:v>
                </c:pt>
                <c:pt idx="97">
                  <c:v>2.4922118380062308E-2</c:v>
                </c:pt>
                <c:pt idx="98">
                  <c:v>3.7383177570093469E-2</c:v>
                </c:pt>
                <c:pt idx="99">
                  <c:v>3.437500000000001E-2</c:v>
                </c:pt>
                <c:pt idx="100">
                  <c:v>1.8927444794952685E-2</c:v>
                </c:pt>
                <c:pt idx="101">
                  <c:v>7.2784810126582292E-2</c:v>
                </c:pt>
                <c:pt idx="102">
                  <c:v>8.5443037974683528E-2</c:v>
                </c:pt>
                <c:pt idx="103">
                  <c:v>9.5238095238095247E-3</c:v>
                </c:pt>
                <c:pt idx="104">
                  <c:v>2.8571428571428574E-2</c:v>
                </c:pt>
                <c:pt idx="105">
                  <c:v>3.4920634920634921E-2</c:v>
                </c:pt>
                <c:pt idx="106">
                  <c:v>4.7923322683706075E-2</c:v>
                </c:pt>
                <c:pt idx="107">
                  <c:v>2.8753993610223644E-2</c:v>
                </c:pt>
                <c:pt idx="108">
                  <c:v>7.6923076923076927E-2</c:v>
                </c:pt>
                <c:pt idx="109">
                  <c:v>8.0385852090032184E-2</c:v>
                </c:pt>
                <c:pt idx="110">
                  <c:v>4.4871794871794879E-2</c:v>
                </c:pt>
                <c:pt idx="111">
                  <c:v>3.8461538461538464E-2</c:v>
                </c:pt>
                <c:pt idx="112">
                  <c:v>3.2258064516129038E-2</c:v>
                </c:pt>
                <c:pt idx="113">
                  <c:v>4.2207792207792215E-2</c:v>
                </c:pt>
                <c:pt idx="114">
                  <c:v>3.5714285714285712E-2</c:v>
                </c:pt>
                <c:pt idx="115">
                  <c:v>5.8441558441558433E-2</c:v>
                </c:pt>
                <c:pt idx="116">
                  <c:v>7.4675324675324672E-2</c:v>
                </c:pt>
                <c:pt idx="117">
                  <c:v>2.5974025974025983E-2</c:v>
                </c:pt>
                <c:pt idx="118">
                  <c:v>2.9220779220779227E-2</c:v>
                </c:pt>
                <c:pt idx="119">
                  <c:v>2.2727272727272742E-2</c:v>
                </c:pt>
                <c:pt idx="120">
                  <c:v>3.5947712418300658E-2</c:v>
                </c:pt>
                <c:pt idx="121">
                  <c:v>2.5723472668810293E-2</c:v>
                </c:pt>
                <c:pt idx="122">
                  <c:v>5.4313099041533572E-2</c:v>
                </c:pt>
                <c:pt idx="123">
                  <c:v>8.6261980830670923E-2</c:v>
                </c:pt>
                <c:pt idx="124">
                  <c:v>2.8662420382165602E-2</c:v>
                </c:pt>
                <c:pt idx="125">
                  <c:v>7.32484076433121E-2</c:v>
                </c:pt>
                <c:pt idx="126">
                  <c:v>3.1948881789137379E-2</c:v>
                </c:pt>
                <c:pt idx="127">
                  <c:v>5.1446945337620578E-2</c:v>
                </c:pt>
                <c:pt idx="128">
                  <c:v>3.5369774919614155E-2</c:v>
                </c:pt>
                <c:pt idx="129">
                  <c:v>5.1446945337620578E-2</c:v>
                </c:pt>
                <c:pt idx="130">
                  <c:v>6.0897435897435917E-2</c:v>
                </c:pt>
                <c:pt idx="131">
                  <c:v>7.3717948717948734E-2</c:v>
                </c:pt>
                <c:pt idx="132">
                  <c:v>2.8938906752411578E-2</c:v>
                </c:pt>
                <c:pt idx="133">
                  <c:v>1.9292604501607722E-2</c:v>
                </c:pt>
                <c:pt idx="134">
                  <c:v>4.5016077170418022E-2</c:v>
                </c:pt>
                <c:pt idx="135">
                  <c:v>3.8585209003215444E-2</c:v>
                </c:pt>
                <c:pt idx="136">
                  <c:v>7.0739549839228311E-2</c:v>
                </c:pt>
                <c:pt idx="137">
                  <c:v>6.7524115755627015E-2</c:v>
                </c:pt>
                <c:pt idx="138">
                  <c:v>2.5723472668810293E-2</c:v>
                </c:pt>
                <c:pt idx="139">
                  <c:v>1.9354838709677424E-2</c:v>
                </c:pt>
                <c:pt idx="140">
                  <c:v>3.8585209003215444E-2</c:v>
                </c:pt>
                <c:pt idx="141">
                  <c:v>6.1093247588424437E-2</c:v>
                </c:pt>
                <c:pt idx="142">
                  <c:v>3.2467532467532471E-2</c:v>
                </c:pt>
                <c:pt idx="143">
                  <c:v>6.1889250814332261E-2</c:v>
                </c:pt>
                <c:pt idx="144">
                  <c:v>0.10714285714285714</c:v>
                </c:pt>
                <c:pt idx="145">
                  <c:v>4.8701298701298704E-2</c:v>
                </c:pt>
                <c:pt idx="146">
                  <c:v>7.4675324675324672E-2</c:v>
                </c:pt>
                <c:pt idx="147">
                  <c:v>1.9607843137254902E-2</c:v>
                </c:pt>
                <c:pt idx="148">
                  <c:v>2.9508196721311476E-2</c:v>
                </c:pt>
                <c:pt idx="149">
                  <c:v>1.9801980198019806E-2</c:v>
                </c:pt>
                <c:pt idx="150">
                  <c:v>5.9405940594059396E-2</c:v>
                </c:pt>
                <c:pt idx="151">
                  <c:v>4.9504950495049507E-2</c:v>
                </c:pt>
                <c:pt idx="152">
                  <c:v>2.8753993610223644E-2</c:v>
                </c:pt>
                <c:pt idx="153">
                  <c:v>2.2364217252396172E-2</c:v>
                </c:pt>
                <c:pt idx="154">
                  <c:v>2.2364217252396172E-2</c:v>
                </c:pt>
                <c:pt idx="155">
                  <c:v>3.5143769968051124E-2</c:v>
                </c:pt>
                <c:pt idx="156">
                  <c:v>3.2051282051282055E-2</c:v>
                </c:pt>
                <c:pt idx="157">
                  <c:v>6.7524115755627015E-2</c:v>
                </c:pt>
                <c:pt idx="158">
                  <c:v>9.3247588424437297E-2</c:v>
                </c:pt>
                <c:pt idx="159">
                  <c:v>2.8938906752411578E-2</c:v>
                </c:pt>
                <c:pt idx="160">
                  <c:v>2.5641025641025647E-2</c:v>
                </c:pt>
                <c:pt idx="161">
                  <c:v>2.9126213592233007E-2</c:v>
                </c:pt>
                <c:pt idx="162">
                  <c:v>3.896103896103896E-2</c:v>
                </c:pt>
                <c:pt idx="163">
                  <c:v>6.4935064935064929E-2</c:v>
                </c:pt>
                <c:pt idx="164">
                  <c:v>8.4967320261437954E-2</c:v>
                </c:pt>
                <c:pt idx="165">
                  <c:v>6.5359477124183024E-2</c:v>
                </c:pt>
                <c:pt idx="166">
                  <c:v>7.5163398692810454E-2</c:v>
                </c:pt>
                <c:pt idx="167">
                  <c:v>2.9508196721311476E-2</c:v>
                </c:pt>
                <c:pt idx="168">
                  <c:v>3.6184210526315798E-2</c:v>
                </c:pt>
                <c:pt idx="169">
                  <c:v>3.6303630363036306E-2</c:v>
                </c:pt>
                <c:pt idx="170">
                  <c:v>4.6204620462046209E-2</c:v>
                </c:pt>
                <c:pt idx="171">
                  <c:v>6.3122923588039864E-2</c:v>
                </c:pt>
                <c:pt idx="172">
                  <c:v>6.9767441860465129E-2</c:v>
                </c:pt>
                <c:pt idx="173">
                  <c:v>3.6544850498338874E-2</c:v>
                </c:pt>
                <c:pt idx="174">
                  <c:v>1.9933554817275753E-2</c:v>
                </c:pt>
                <c:pt idx="175">
                  <c:v>4.3478260869565223E-2</c:v>
                </c:pt>
                <c:pt idx="176">
                  <c:v>3.6789297658862886E-2</c:v>
                </c:pt>
                <c:pt idx="177">
                  <c:v>4.0268456375838917E-2</c:v>
                </c:pt>
                <c:pt idx="178">
                  <c:v>6.0402684563758399E-2</c:v>
                </c:pt>
                <c:pt idx="179">
                  <c:v>8.3892617449664447E-2</c:v>
                </c:pt>
                <c:pt idx="180">
                  <c:v>4.6979865771812061E-2</c:v>
                </c:pt>
                <c:pt idx="181">
                  <c:v>2.6936026936026935E-2</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Participants'!$BDG$660:$BKF$660</c:f>
              <c:numCache>
                <c:formatCode>d\-mmm</c:formatCode>
                <c:ptCount val="182"/>
                <c:pt idx="0">
                  <c:v>40909</c:v>
                </c:pt>
                <c:pt idx="1">
                  <c:v>40910</c:v>
                </c:pt>
                <c:pt idx="2">
                  <c:v>40911</c:v>
                </c:pt>
                <c:pt idx="3">
                  <c:v>40912</c:v>
                </c:pt>
                <c:pt idx="4">
                  <c:v>40913</c:v>
                </c:pt>
                <c:pt idx="5">
                  <c:v>40914</c:v>
                </c:pt>
                <c:pt idx="6">
                  <c:v>40915</c:v>
                </c:pt>
                <c:pt idx="7">
                  <c:v>40916</c:v>
                </c:pt>
                <c:pt idx="8">
                  <c:v>40917</c:v>
                </c:pt>
                <c:pt idx="9">
                  <c:v>40918</c:v>
                </c:pt>
                <c:pt idx="10">
                  <c:v>40919</c:v>
                </c:pt>
                <c:pt idx="11">
                  <c:v>40920</c:v>
                </c:pt>
                <c:pt idx="12">
                  <c:v>40921</c:v>
                </c:pt>
                <c:pt idx="13">
                  <c:v>40922</c:v>
                </c:pt>
                <c:pt idx="14">
                  <c:v>40923</c:v>
                </c:pt>
                <c:pt idx="15">
                  <c:v>40924</c:v>
                </c:pt>
                <c:pt idx="16">
                  <c:v>40925</c:v>
                </c:pt>
                <c:pt idx="17">
                  <c:v>40926</c:v>
                </c:pt>
                <c:pt idx="18">
                  <c:v>40927</c:v>
                </c:pt>
                <c:pt idx="19">
                  <c:v>40928</c:v>
                </c:pt>
                <c:pt idx="20">
                  <c:v>40929</c:v>
                </c:pt>
                <c:pt idx="21">
                  <c:v>40930</c:v>
                </c:pt>
                <c:pt idx="22">
                  <c:v>40931</c:v>
                </c:pt>
                <c:pt idx="23">
                  <c:v>40932</c:v>
                </c:pt>
                <c:pt idx="24">
                  <c:v>40933</c:v>
                </c:pt>
                <c:pt idx="25">
                  <c:v>40934</c:v>
                </c:pt>
                <c:pt idx="26">
                  <c:v>40935</c:v>
                </c:pt>
                <c:pt idx="27">
                  <c:v>40936</c:v>
                </c:pt>
                <c:pt idx="28">
                  <c:v>40937</c:v>
                </c:pt>
                <c:pt idx="29">
                  <c:v>40938</c:v>
                </c:pt>
                <c:pt idx="30">
                  <c:v>40939</c:v>
                </c:pt>
                <c:pt idx="31">
                  <c:v>40940</c:v>
                </c:pt>
                <c:pt idx="32">
                  <c:v>40941</c:v>
                </c:pt>
                <c:pt idx="33">
                  <c:v>40942</c:v>
                </c:pt>
                <c:pt idx="34">
                  <c:v>40943</c:v>
                </c:pt>
                <c:pt idx="35">
                  <c:v>40944</c:v>
                </c:pt>
                <c:pt idx="36">
                  <c:v>40945</c:v>
                </c:pt>
                <c:pt idx="37">
                  <c:v>40946</c:v>
                </c:pt>
                <c:pt idx="38">
                  <c:v>40947</c:v>
                </c:pt>
                <c:pt idx="39">
                  <c:v>40948</c:v>
                </c:pt>
                <c:pt idx="40">
                  <c:v>40949</c:v>
                </c:pt>
                <c:pt idx="41">
                  <c:v>40950</c:v>
                </c:pt>
                <c:pt idx="42">
                  <c:v>40951</c:v>
                </c:pt>
                <c:pt idx="43">
                  <c:v>40952</c:v>
                </c:pt>
                <c:pt idx="44">
                  <c:v>40953</c:v>
                </c:pt>
                <c:pt idx="45">
                  <c:v>40954</c:v>
                </c:pt>
                <c:pt idx="46">
                  <c:v>40955</c:v>
                </c:pt>
                <c:pt idx="47">
                  <c:v>40956</c:v>
                </c:pt>
                <c:pt idx="48">
                  <c:v>40957</c:v>
                </c:pt>
                <c:pt idx="49">
                  <c:v>40958</c:v>
                </c:pt>
                <c:pt idx="50">
                  <c:v>40959</c:v>
                </c:pt>
                <c:pt idx="51">
                  <c:v>40960</c:v>
                </c:pt>
                <c:pt idx="52">
                  <c:v>40961</c:v>
                </c:pt>
                <c:pt idx="53">
                  <c:v>40962</c:v>
                </c:pt>
                <c:pt idx="54">
                  <c:v>40963</c:v>
                </c:pt>
                <c:pt idx="55">
                  <c:v>40964</c:v>
                </c:pt>
                <c:pt idx="56">
                  <c:v>40965</c:v>
                </c:pt>
                <c:pt idx="57">
                  <c:v>40966</c:v>
                </c:pt>
                <c:pt idx="58">
                  <c:v>40967</c:v>
                </c:pt>
                <c:pt idx="59">
                  <c:v>40968</c:v>
                </c:pt>
                <c:pt idx="60">
                  <c:v>40969</c:v>
                </c:pt>
                <c:pt idx="61">
                  <c:v>40970</c:v>
                </c:pt>
                <c:pt idx="62">
                  <c:v>40971</c:v>
                </c:pt>
                <c:pt idx="63">
                  <c:v>40972</c:v>
                </c:pt>
                <c:pt idx="64">
                  <c:v>40973</c:v>
                </c:pt>
                <c:pt idx="65">
                  <c:v>40974</c:v>
                </c:pt>
                <c:pt idx="66">
                  <c:v>40975</c:v>
                </c:pt>
                <c:pt idx="67">
                  <c:v>40976</c:v>
                </c:pt>
                <c:pt idx="68">
                  <c:v>40977</c:v>
                </c:pt>
                <c:pt idx="69">
                  <c:v>40978</c:v>
                </c:pt>
                <c:pt idx="70">
                  <c:v>40979</c:v>
                </c:pt>
                <c:pt idx="71">
                  <c:v>40980</c:v>
                </c:pt>
                <c:pt idx="72">
                  <c:v>40981</c:v>
                </c:pt>
                <c:pt idx="73">
                  <c:v>40982</c:v>
                </c:pt>
                <c:pt idx="74">
                  <c:v>40983</c:v>
                </c:pt>
                <c:pt idx="75">
                  <c:v>40984</c:v>
                </c:pt>
                <c:pt idx="76">
                  <c:v>40985</c:v>
                </c:pt>
                <c:pt idx="77">
                  <c:v>40986</c:v>
                </c:pt>
                <c:pt idx="78">
                  <c:v>40987</c:v>
                </c:pt>
                <c:pt idx="79">
                  <c:v>40988</c:v>
                </c:pt>
                <c:pt idx="80">
                  <c:v>40989</c:v>
                </c:pt>
                <c:pt idx="81">
                  <c:v>40990</c:v>
                </c:pt>
                <c:pt idx="82">
                  <c:v>40991</c:v>
                </c:pt>
                <c:pt idx="83">
                  <c:v>40992</c:v>
                </c:pt>
                <c:pt idx="84">
                  <c:v>40993</c:v>
                </c:pt>
                <c:pt idx="85">
                  <c:v>40994</c:v>
                </c:pt>
                <c:pt idx="86">
                  <c:v>40995</c:v>
                </c:pt>
                <c:pt idx="87">
                  <c:v>40996</c:v>
                </c:pt>
                <c:pt idx="88">
                  <c:v>40997</c:v>
                </c:pt>
                <c:pt idx="89">
                  <c:v>40998</c:v>
                </c:pt>
                <c:pt idx="90">
                  <c:v>40999</c:v>
                </c:pt>
                <c:pt idx="91">
                  <c:v>41000</c:v>
                </c:pt>
                <c:pt idx="92">
                  <c:v>41001</c:v>
                </c:pt>
                <c:pt idx="93">
                  <c:v>41002</c:v>
                </c:pt>
                <c:pt idx="94">
                  <c:v>41003</c:v>
                </c:pt>
                <c:pt idx="95">
                  <c:v>41004</c:v>
                </c:pt>
                <c:pt idx="96">
                  <c:v>41005</c:v>
                </c:pt>
                <c:pt idx="97">
                  <c:v>41006</c:v>
                </c:pt>
                <c:pt idx="98">
                  <c:v>41007</c:v>
                </c:pt>
                <c:pt idx="99">
                  <c:v>41008</c:v>
                </c:pt>
                <c:pt idx="100">
                  <c:v>41009</c:v>
                </c:pt>
                <c:pt idx="101">
                  <c:v>41010</c:v>
                </c:pt>
                <c:pt idx="102">
                  <c:v>41011</c:v>
                </c:pt>
                <c:pt idx="103">
                  <c:v>41012</c:v>
                </c:pt>
                <c:pt idx="104">
                  <c:v>41013</c:v>
                </c:pt>
                <c:pt idx="105">
                  <c:v>41014</c:v>
                </c:pt>
                <c:pt idx="106">
                  <c:v>41015</c:v>
                </c:pt>
                <c:pt idx="107">
                  <c:v>41016</c:v>
                </c:pt>
                <c:pt idx="108">
                  <c:v>41017</c:v>
                </c:pt>
                <c:pt idx="109">
                  <c:v>41018</c:v>
                </c:pt>
                <c:pt idx="110">
                  <c:v>41019</c:v>
                </c:pt>
                <c:pt idx="111">
                  <c:v>41020</c:v>
                </c:pt>
                <c:pt idx="112">
                  <c:v>41021</c:v>
                </c:pt>
                <c:pt idx="113">
                  <c:v>41022</c:v>
                </c:pt>
                <c:pt idx="114">
                  <c:v>41023</c:v>
                </c:pt>
                <c:pt idx="115">
                  <c:v>41024</c:v>
                </c:pt>
                <c:pt idx="116">
                  <c:v>41025</c:v>
                </c:pt>
                <c:pt idx="117">
                  <c:v>41026</c:v>
                </c:pt>
                <c:pt idx="118">
                  <c:v>41027</c:v>
                </c:pt>
                <c:pt idx="119">
                  <c:v>41028</c:v>
                </c:pt>
                <c:pt idx="120">
                  <c:v>41029</c:v>
                </c:pt>
                <c:pt idx="121">
                  <c:v>41030</c:v>
                </c:pt>
                <c:pt idx="122">
                  <c:v>41031</c:v>
                </c:pt>
                <c:pt idx="123">
                  <c:v>41032</c:v>
                </c:pt>
                <c:pt idx="124">
                  <c:v>41033</c:v>
                </c:pt>
                <c:pt idx="125">
                  <c:v>41034</c:v>
                </c:pt>
                <c:pt idx="126">
                  <c:v>41035</c:v>
                </c:pt>
                <c:pt idx="127">
                  <c:v>41036</c:v>
                </c:pt>
                <c:pt idx="128">
                  <c:v>41037</c:v>
                </c:pt>
                <c:pt idx="129">
                  <c:v>41038</c:v>
                </c:pt>
                <c:pt idx="130">
                  <c:v>41039</c:v>
                </c:pt>
                <c:pt idx="131">
                  <c:v>41040</c:v>
                </c:pt>
                <c:pt idx="132">
                  <c:v>41041</c:v>
                </c:pt>
                <c:pt idx="133">
                  <c:v>41042</c:v>
                </c:pt>
                <c:pt idx="134">
                  <c:v>41043</c:v>
                </c:pt>
                <c:pt idx="135">
                  <c:v>41044</c:v>
                </c:pt>
                <c:pt idx="136">
                  <c:v>41045</c:v>
                </c:pt>
                <c:pt idx="137">
                  <c:v>41046</c:v>
                </c:pt>
                <c:pt idx="138">
                  <c:v>41047</c:v>
                </c:pt>
                <c:pt idx="139">
                  <c:v>41048</c:v>
                </c:pt>
                <c:pt idx="140">
                  <c:v>41049</c:v>
                </c:pt>
                <c:pt idx="141">
                  <c:v>41050</c:v>
                </c:pt>
                <c:pt idx="142">
                  <c:v>41051</c:v>
                </c:pt>
                <c:pt idx="143">
                  <c:v>41052</c:v>
                </c:pt>
                <c:pt idx="144">
                  <c:v>41053</c:v>
                </c:pt>
                <c:pt idx="145">
                  <c:v>41054</c:v>
                </c:pt>
                <c:pt idx="146">
                  <c:v>41055</c:v>
                </c:pt>
                <c:pt idx="147">
                  <c:v>41056</c:v>
                </c:pt>
                <c:pt idx="148">
                  <c:v>41057</c:v>
                </c:pt>
                <c:pt idx="149">
                  <c:v>41058</c:v>
                </c:pt>
                <c:pt idx="150">
                  <c:v>41059</c:v>
                </c:pt>
                <c:pt idx="151">
                  <c:v>41060</c:v>
                </c:pt>
                <c:pt idx="152">
                  <c:v>41061</c:v>
                </c:pt>
                <c:pt idx="153">
                  <c:v>41062</c:v>
                </c:pt>
                <c:pt idx="154">
                  <c:v>41063</c:v>
                </c:pt>
                <c:pt idx="155">
                  <c:v>41064</c:v>
                </c:pt>
                <c:pt idx="156">
                  <c:v>41065</c:v>
                </c:pt>
                <c:pt idx="157">
                  <c:v>41066</c:v>
                </c:pt>
                <c:pt idx="158">
                  <c:v>41067</c:v>
                </c:pt>
                <c:pt idx="159">
                  <c:v>41068</c:v>
                </c:pt>
                <c:pt idx="160">
                  <c:v>41069</c:v>
                </c:pt>
                <c:pt idx="161">
                  <c:v>41070</c:v>
                </c:pt>
                <c:pt idx="162">
                  <c:v>41071</c:v>
                </c:pt>
                <c:pt idx="163">
                  <c:v>41072</c:v>
                </c:pt>
                <c:pt idx="164">
                  <c:v>41073</c:v>
                </c:pt>
                <c:pt idx="165">
                  <c:v>41074</c:v>
                </c:pt>
                <c:pt idx="166">
                  <c:v>41075</c:v>
                </c:pt>
                <c:pt idx="167">
                  <c:v>41076</c:v>
                </c:pt>
                <c:pt idx="168">
                  <c:v>41077</c:v>
                </c:pt>
                <c:pt idx="169">
                  <c:v>41078</c:v>
                </c:pt>
                <c:pt idx="170">
                  <c:v>41079</c:v>
                </c:pt>
                <c:pt idx="171">
                  <c:v>41080</c:v>
                </c:pt>
                <c:pt idx="172">
                  <c:v>41081</c:v>
                </c:pt>
                <c:pt idx="173">
                  <c:v>41082</c:v>
                </c:pt>
                <c:pt idx="174">
                  <c:v>41083</c:v>
                </c:pt>
                <c:pt idx="175">
                  <c:v>41084</c:v>
                </c:pt>
                <c:pt idx="176">
                  <c:v>41085</c:v>
                </c:pt>
                <c:pt idx="177">
                  <c:v>41086</c:v>
                </c:pt>
                <c:pt idx="178">
                  <c:v>41087</c:v>
                </c:pt>
                <c:pt idx="179">
                  <c:v>41088</c:v>
                </c:pt>
                <c:pt idx="180">
                  <c:v>41089</c:v>
                </c:pt>
                <c:pt idx="181">
                  <c:v>41090</c:v>
                </c:pt>
              </c:numCache>
            </c:numRef>
          </c:cat>
          <c:val>
            <c:numRef>
              <c:f>'% Participants'!$BDG$663:$BKF$663</c:f>
              <c:numCache>
                <c:formatCode>0%</c:formatCode>
                <c:ptCount val="182"/>
                <c:pt idx="0">
                  <c:v>9.6385542168674718E-2</c:v>
                </c:pt>
                <c:pt idx="1">
                  <c:v>4.2553191489361708E-2</c:v>
                </c:pt>
                <c:pt idx="2">
                  <c:v>6.0422960725075532E-2</c:v>
                </c:pt>
                <c:pt idx="3">
                  <c:v>7.5757575757575774E-2</c:v>
                </c:pt>
                <c:pt idx="4">
                  <c:v>0.1057401812688822</c:v>
                </c:pt>
                <c:pt idx="5">
                  <c:v>1.8126888217522664E-2</c:v>
                </c:pt>
                <c:pt idx="6">
                  <c:v>2.7355623100303952E-2</c:v>
                </c:pt>
                <c:pt idx="7">
                  <c:v>3.0395136778115506E-2</c:v>
                </c:pt>
                <c:pt idx="8">
                  <c:v>3.333333333333334E-2</c:v>
                </c:pt>
                <c:pt idx="9">
                  <c:v>5.7750759878419461E-2</c:v>
                </c:pt>
                <c:pt idx="10">
                  <c:v>8.510638297872343E-2</c:v>
                </c:pt>
                <c:pt idx="11">
                  <c:v>0.10030395136778116</c:v>
                </c:pt>
                <c:pt idx="12">
                  <c:v>3.0395136778115506E-2</c:v>
                </c:pt>
                <c:pt idx="13">
                  <c:v>2.4539877300613504E-2</c:v>
                </c:pt>
                <c:pt idx="14">
                  <c:v>3.9877300613496945E-2</c:v>
                </c:pt>
                <c:pt idx="15">
                  <c:v>3.0769230769230774E-2</c:v>
                </c:pt>
                <c:pt idx="16">
                  <c:v>6.1349693251533756E-2</c:v>
                </c:pt>
                <c:pt idx="17">
                  <c:v>0.10461538461538461</c:v>
                </c:pt>
                <c:pt idx="18">
                  <c:v>0.10153846153846154</c:v>
                </c:pt>
                <c:pt idx="19">
                  <c:v>2.76923076923077E-2</c:v>
                </c:pt>
                <c:pt idx="20">
                  <c:v>2.1538461538461541E-2</c:v>
                </c:pt>
                <c:pt idx="21">
                  <c:v>4.0000000000000008E-2</c:v>
                </c:pt>
                <c:pt idx="22">
                  <c:v>2.1671826625387004E-2</c:v>
                </c:pt>
                <c:pt idx="23">
                  <c:v>4.6728971962616828E-2</c:v>
                </c:pt>
                <c:pt idx="24">
                  <c:v>0.10559006211180126</c:v>
                </c:pt>
                <c:pt idx="25">
                  <c:v>0.13975155279503104</c:v>
                </c:pt>
                <c:pt idx="26">
                  <c:v>2.7950310559006215E-2</c:v>
                </c:pt>
                <c:pt idx="27">
                  <c:v>1.8633540372670808E-2</c:v>
                </c:pt>
                <c:pt idx="28">
                  <c:v>3.1055900621118016E-2</c:v>
                </c:pt>
                <c:pt idx="29">
                  <c:v>3.4161490683229816E-2</c:v>
                </c:pt>
                <c:pt idx="30">
                  <c:v>4.3613707165109025E-2</c:v>
                </c:pt>
                <c:pt idx="31">
                  <c:v>0.10975609756097562</c:v>
                </c:pt>
                <c:pt idx="32">
                  <c:v>0.10365853658536585</c:v>
                </c:pt>
                <c:pt idx="33">
                  <c:v>0.125</c:v>
                </c:pt>
                <c:pt idx="34">
                  <c:v>2.7607361963190191E-2</c:v>
                </c:pt>
                <c:pt idx="35">
                  <c:v>3.7151702786377722E-2</c:v>
                </c:pt>
                <c:pt idx="36">
                  <c:v>2.1671826625387004E-2</c:v>
                </c:pt>
                <c:pt idx="37">
                  <c:v>5.2469135802469126E-2</c:v>
                </c:pt>
                <c:pt idx="38">
                  <c:v>0.1021671826625387</c:v>
                </c:pt>
                <c:pt idx="39">
                  <c:v>0.10769230769230768</c:v>
                </c:pt>
                <c:pt idx="40">
                  <c:v>2.4615384615384615E-2</c:v>
                </c:pt>
                <c:pt idx="41">
                  <c:v>2.4691358024691364E-2</c:v>
                </c:pt>
                <c:pt idx="42">
                  <c:v>3.7037037037037042E-2</c:v>
                </c:pt>
                <c:pt idx="43">
                  <c:v>3.0769230769230774E-2</c:v>
                </c:pt>
                <c:pt idx="44">
                  <c:v>0.11455108359133126</c:v>
                </c:pt>
                <c:pt idx="45">
                  <c:v>9.6273291925465826E-2</c:v>
                </c:pt>
                <c:pt idx="46">
                  <c:v>0.14906832298136649</c:v>
                </c:pt>
                <c:pt idx="47">
                  <c:v>4.037267080745343E-2</c:v>
                </c:pt>
                <c:pt idx="48">
                  <c:v>2.1875000000000002E-2</c:v>
                </c:pt>
                <c:pt idx="49">
                  <c:v>2.1943573667711606E-2</c:v>
                </c:pt>
                <c:pt idx="50">
                  <c:v>4.7169811320754713E-2</c:v>
                </c:pt>
                <c:pt idx="51">
                  <c:v>5.0314465408805034E-2</c:v>
                </c:pt>
                <c:pt idx="52">
                  <c:v>9.7484276729559741E-2</c:v>
                </c:pt>
                <c:pt idx="53">
                  <c:v>9.7484276729559741E-2</c:v>
                </c:pt>
                <c:pt idx="54">
                  <c:v>2.2012578616352203E-2</c:v>
                </c:pt>
                <c:pt idx="55">
                  <c:v>2.5316455696202528E-2</c:v>
                </c:pt>
                <c:pt idx="56">
                  <c:v>4.7619047619047623E-2</c:v>
                </c:pt>
                <c:pt idx="57">
                  <c:v>3.8095238095238099E-2</c:v>
                </c:pt>
                <c:pt idx="58">
                  <c:v>4.7619047619047623E-2</c:v>
                </c:pt>
                <c:pt idx="59">
                  <c:v>9.2063492063492097E-2</c:v>
                </c:pt>
                <c:pt idx="60">
                  <c:v>7.1428571428571425E-2</c:v>
                </c:pt>
                <c:pt idx="61">
                  <c:v>2.4844720496894412E-2</c:v>
                </c:pt>
                <c:pt idx="62">
                  <c:v>2.1806853582554523E-2</c:v>
                </c:pt>
                <c:pt idx="63">
                  <c:v>3.4267912772585681E-2</c:v>
                </c:pt>
                <c:pt idx="64">
                  <c:v>4.3887147335423198E-2</c:v>
                </c:pt>
                <c:pt idx="65">
                  <c:v>6.269592476489029E-2</c:v>
                </c:pt>
                <c:pt idx="66">
                  <c:v>0.11912225705329156</c:v>
                </c:pt>
                <c:pt idx="67">
                  <c:v>0.12225705329153606</c:v>
                </c:pt>
                <c:pt idx="68">
                  <c:v>4.70219435736677E-2</c:v>
                </c:pt>
                <c:pt idx="69">
                  <c:v>4.6874999999999993E-2</c:v>
                </c:pt>
                <c:pt idx="70">
                  <c:v>6.8965517241379309E-2</c:v>
                </c:pt>
                <c:pt idx="71">
                  <c:v>8.4639498432601892E-2</c:v>
                </c:pt>
                <c:pt idx="72">
                  <c:v>7.2100313479623826E-2</c:v>
                </c:pt>
                <c:pt idx="73">
                  <c:v>0.12893081761006289</c:v>
                </c:pt>
                <c:pt idx="74">
                  <c:v>0.11320754716981132</c:v>
                </c:pt>
                <c:pt idx="75">
                  <c:v>3.1446540880503152E-2</c:v>
                </c:pt>
                <c:pt idx="76">
                  <c:v>0.13291139240506333</c:v>
                </c:pt>
                <c:pt idx="77">
                  <c:v>2.5316455696202528E-2</c:v>
                </c:pt>
                <c:pt idx="78">
                  <c:v>3.1645569620253181E-2</c:v>
                </c:pt>
                <c:pt idx="79">
                  <c:v>6.0126582278481014E-2</c:v>
                </c:pt>
                <c:pt idx="80">
                  <c:v>0.10126582278481015</c:v>
                </c:pt>
                <c:pt idx="81">
                  <c:v>0.10759493670886076</c:v>
                </c:pt>
                <c:pt idx="82">
                  <c:v>4.1009463722397471E-2</c:v>
                </c:pt>
                <c:pt idx="83">
                  <c:v>1.5822784810126583E-2</c:v>
                </c:pt>
                <c:pt idx="84">
                  <c:v>2.5396825396825397E-2</c:v>
                </c:pt>
                <c:pt idx="85">
                  <c:v>4.4585987261146501E-2</c:v>
                </c:pt>
                <c:pt idx="86">
                  <c:v>4.4585987261146501E-2</c:v>
                </c:pt>
                <c:pt idx="87">
                  <c:v>9.8726114649681548E-2</c:v>
                </c:pt>
                <c:pt idx="88">
                  <c:v>7.9617834394904469E-2</c:v>
                </c:pt>
                <c:pt idx="89">
                  <c:v>3.8216560509554146E-2</c:v>
                </c:pt>
                <c:pt idx="90">
                  <c:v>2.5477707006369442E-2</c:v>
                </c:pt>
                <c:pt idx="91">
                  <c:v>4.6728971962616828E-2</c:v>
                </c:pt>
                <c:pt idx="92">
                  <c:v>3.1055900621118016E-2</c:v>
                </c:pt>
                <c:pt idx="93">
                  <c:v>3.1055900621118016E-2</c:v>
                </c:pt>
                <c:pt idx="94">
                  <c:v>9.3457943925233669E-2</c:v>
                </c:pt>
                <c:pt idx="95">
                  <c:v>7.7639751552795039E-2</c:v>
                </c:pt>
                <c:pt idx="96">
                  <c:v>1.8633540372670808E-2</c:v>
                </c:pt>
                <c:pt idx="97">
                  <c:v>2.1806853582554523E-2</c:v>
                </c:pt>
                <c:pt idx="98">
                  <c:v>4.0498442367601251E-2</c:v>
                </c:pt>
                <c:pt idx="99">
                  <c:v>3.7500000000000006E-2</c:v>
                </c:pt>
                <c:pt idx="100">
                  <c:v>5.3627760252365923E-2</c:v>
                </c:pt>
                <c:pt idx="101">
                  <c:v>8.5443037974683528E-2</c:v>
                </c:pt>
                <c:pt idx="102">
                  <c:v>0.10443037974683546</c:v>
                </c:pt>
                <c:pt idx="103">
                  <c:v>3.4920634920634921E-2</c:v>
                </c:pt>
                <c:pt idx="104">
                  <c:v>1.9047619047619053E-2</c:v>
                </c:pt>
                <c:pt idx="105">
                  <c:v>4.1269841269841269E-2</c:v>
                </c:pt>
                <c:pt idx="106">
                  <c:v>3.5143769968051124E-2</c:v>
                </c:pt>
                <c:pt idx="107">
                  <c:v>5.7507987220447303E-2</c:v>
                </c:pt>
                <c:pt idx="108">
                  <c:v>0.10256410256410257</c:v>
                </c:pt>
                <c:pt idx="109">
                  <c:v>0.12540192926045016</c:v>
                </c:pt>
                <c:pt idx="110">
                  <c:v>4.8076923076923087E-2</c:v>
                </c:pt>
                <c:pt idx="111">
                  <c:v>1.6025641025641024E-2</c:v>
                </c:pt>
                <c:pt idx="112">
                  <c:v>4.1935483870967752E-2</c:v>
                </c:pt>
                <c:pt idx="113">
                  <c:v>3.5714285714285712E-2</c:v>
                </c:pt>
                <c:pt idx="114">
                  <c:v>6.1688311688311695E-2</c:v>
                </c:pt>
                <c:pt idx="115">
                  <c:v>9.4155844155844215E-2</c:v>
                </c:pt>
                <c:pt idx="116">
                  <c:v>0.14610389610389612</c:v>
                </c:pt>
                <c:pt idx="117">
                  <c:v>3.2467532467532471E-2</c:v>
                </c:pt>
                <c:pt idx="118">
                  <c:v>1.6233766233766236E-2</c:v>
                </c:pt>
                <c:pt idx="119">
                  <c:v>4.2207792207792215E-2</c:v>
                </c:pt>
                <c:pt idx="120">
                  <c:v>2.614379084967321E-2</c:v>
                </c:pt>
                <c:pt idx="121">
                  <c:v>3.8585209003215444E-2</c:v>
                </c:pt>
                <c:pt idx="122">
                  <c:v>8.9456869009584689E-2</c:v>
                </c:pt>
                <c:pt idx="123">
                  <c:v>0.11821086261980829</c:v>
                </c:pt>
                <c:pt idx="124">
                  <c:v>4.7770700636942692E-2</c:v>
                </c:pt>
                <c:pt idx="125">
                  <c:v>0.12738853503184713</c:v>
                </c:pt>
                <c:pt idx="126">
                  <c:v>4.4728434504792344E-2</c:v>
                </c:pt>
                <c:pt idx="127">
                  <c:v>3.5369774919614155E-2</c:v>
                </c:pt>
                <c:pt idx="128">
                  <c:v>5.1446945337620578E-2</c:v>
                </c:pt>
                <c:pt idx="129">
                  <c:v>9.6463022508038593E-2</c:v>
                </c:pt>
                <c:pt idx="130">
                  <c:v>9.9358974358974367E-2</c:v>
                </c:pt>
                <c:pt idx="131">
                  <c:v>2.8846153846153848E-2</c:v>
                </c:pt>
                <c:pt idx="132">
                  <c:v>1.9292604501607722E-2</c:v>
                </c:pt>
                <c:pt idx="133">
                  <c:v>4.1800643086816726E-2</c:v>
                </c:pt>
                <c:pt idx="134">
                  <c:v>4.8231511254019296E-2</c:v>
                </c:pt>
                <c:pt idx="135">
                  <c:v>4.8231511254019296E-2</c:v>
                </c:pt>
                <c:pt idx="136">
                  <c:v>8.6816720257234734E-2</c:v>
                </c:pt>
                <c:pt idx="137">
                  <c:v>0.11575562700964631</c:v>
                </c:pt>
                <c:pt idx="138">
                  <c:v>4.8231511254019296E-2</c:v>
                </c:pt>
                <c:pt idx="139">
                  <c:v>2.2580645161290328E-2</c:v>
                </c:pt>
                <c:pt idx="140">
                  <c:v>3.5369774919614155E-2</c:v>
                </c:pt>
                <c:pt idx="141">
                  <c:v>3.2154340836012867E-2</c:v>
                </c:pt>
                <c:pt idx="142">
                  <c:v>5.5194805194805185E-2</c:v>
                </c:pt>
                <c:pt idx="143">
                  <c:v>9.120521172638435E-2</c:v>
                </c:pt>
                <c:pt idx="144">
                  <c:v>0.10714285714285714</c:v>
                </c:pt>
                <c:pt idx="145">
                  <c:v>7.1428571428571425E-2</c:v>
                </c:pt>
                <c:pt idx="146">
                  <c:v>8.4415584415584416E-2</c:v>
                </c:pt>
                <c:pt idx="147">
                  <c:v>4.2483660130718977E-2</c:v>
                </c:pt>
                <c:pt idx="148">
                  <c:v>1.3114754098360661E-2</c:v>
                </c:pt>
                <c:pt idx="149">
                  <c:v>2.9702970297029705E-2</c:v>
                </c:pt>
                <c:pt idx="150">
                  <c:v>6.2706270627062716E-2</c:v>
                </c:pt>
                <c:pt idx="151">
                  <c:v>7.590759075907591E-2</c:v>
                </c:pt>
                <c:pt idx="152">
                  <c:v>2.555910543130991E-2</c:v>
                </c:pt>
                <c:pt idx="153">
                  <c:v>3.1948881789137379E-2</c:v>
                </c:pt>
                <c:pt idx="154">
                  <c:v>4.1533546325878586E-2</c:v>
                </c:pt>
                <c:pt idx="155">
                  <c:v>3.8338658146964855E-2</c:v>
                </c:pt>
                <c:pt idx="156">
                  <c:v>4.1666666666666664E-2</c:v>
                </c:pt>
                <c:pt idx="157">
                  <c:v>9.9678456591639902E-2</c:v>
                </c:pt>
                <c:pt idx="158">
                  <c:v>0.11575562700964631</c:v>
                </c:pt>
                <c:pt idx="159">
                  <c:v>4.5016077170418022E-2</c:v>
                </c:pt>
                <c:pt idx="160">
                  <c:v>1.9230769230769239E-2</c:v>
                </c:pt>
                <c:pt idx="161">
                  <c:v>4.2071197411003243E-2</c:v>
                </c:pt>
                <c:pt idx="162">
                  <c:v>4.8701298701298704E-2</c:v>
                </c:pt>
                <c:pt idx="163">
                  <c:v>6.4935064935064929E-2</c:v>
                </c:pt>
                <c:pt idx="164">
                  <c:v>9.4771241830065356E-2</c:v>
                </c:pt>
                <c:pt idx="165">
                  <c:v>0.11764705882352942</c:v>
                </c:pt>
                <c:pt idx="166">
                  <c:v>4.2483660130718977E-2</c:v>
                </c:pt>
                <c:pt idx="167">
                  <c:v>1.6393442622950821E-2</c:v>
                </c:pt>
                <c:pt idx="168">
                  <c:v>3.9473684210526321E-2</c:v>
                </c:pt>
                <c:pt idx="169">
                  <c:v>3.3003300330033E-2</c:v>
                </c:pt>
                <c:pt idx="170">
                  <c:v>4.6204620462046209E-2</c:v>
                </c:pt>
                <c:pt idx="171">
                  <c:v>8.3056478405315645E-2</c:v>
                </c:pt>
                <c:pt idx="172">
                  <c:v>0.1528239202657807</c:v>
                </c:pt>
                <c:pt idx="173">
                  <c:v>3.6544850498338874E-2</c:v>
                </c:pt>
                <c:pt idx="174">
                  <c:v>3.3222591362126248E-2</c:v>
                </c:pt>
                <c:pt idx="175">
                  <c:v>3.6789297658862886E-2</c:v>
                </c:pt>
                <c:pt idx="176">
                  <c:v>4.0133779264214048E-2</c:v>
                </c:pt>
                <c:pt idx="177">
                  <c:v>4.3624161073825489E-2</c:v>
                </c:pt>
                <c:pt idx="178">
                  <c:v>0.11409395973154364</c:v>
                </c:pt>
                <c:pt idx="179">
                  <c:v>0.13422818791946312</c:v>
                </c:pt>
                <c:pt idx="180">
                  <c:v>3.020134228187921E-2</c:v>
                </c:pt>
                <c:pt idx="181">
                  <c:v>2.0202020202020207E-2</c:v>
                </c:pt>
              </c:numCache>
            </c:numRef>
          </c:val>
          <c:smooth val="0"/>
        </c:ser>
        <c:dLbls>
          <c:showLegendKey val="0"/>
          <c:showVal val="0"/>
          <c:showCatName val="0"/>
          <c:showSerName val="0"/>
          <c:showPercent val="0"/>
          <c:showBubbleSize val="0"/>
        </c:dLbls>
        <c:smooth val="0"/>
        <c:axId val="188185792"/>
        <c:axId val="188186184"/>
      </c:lineChart>
      <c:dateAx>
        <c:axId val="188185792"/>
        <c:scaling>
          <c:orientation val="minMax"/>
        </c:scaling>
        <c:delete val="0"/>
        <c:axPos val="b"/>
        <c:numFmt formatCode="d\-mmm"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186184"/>
        <c:crosses val="autoZero"/>
        <c:auto val="1"/>
        <c:lblOffset val="100"/>
        <c:baseTimeUnit val="days"/>
      </c:dateAx>
      <c:valAx>
        <c:axId val="188186184"/>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185792"/>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Participants'!$GB$660:$NC$660</c:f>
              <c:numCache>
                <c:formatCode>d\-mmm</c:formatCode>
                <c:ptCount val="184"/>
                <c:pt idx="0">
                  <c:v>41091</c:v>
                </c:pt>
                <c:pt idx="1">
                  <c:v>41092</c:v>
                </c:pt>
                <c:pt idx="2">
                  <c:v>41093</c:v>
                </c:pt>
                <c:pt idx="3">
                  <c:v>41094</c:v>
                </c:pt>
                <c:pt idx="4">
                  <c:v>41095</c:v>
                </c:pt>
                <c:pt idx="5">
                  <c:v>41096</c:v>
                </c:pt>
                <c:pt idx="6">
                  <c:v>41097</c:v>
                </c:pt>
                <c:pt idx="7">
                  <c:v>41098</c:v>
                </c:pt>
                <c:pt idx="8">
                  <c:v>41099</c:v>
                </c:pt>
                <c:pt idx="9">
                  <c:v>41100</c:v>
                </c:pt>
                <c:pt idx="10">
                  <c:v>41101</c:v>
                </c:pt>
                <c:pt idx="11">
                  <c:v>41102</c:v>
                </c:pt>
                <c:pt idx="12">
                  <c:v>41103</c:v>
                </c:pt>
                <c:pt idx="13">
                  <c:v>41104</c:v>
                </c:pt>
                <c:pt idx="14">
                  <c:v>41105</c:v>
                </c:pt>
                <c:pt idx="15">
                  <c:v>41106</c:v>
                </c:pt>
                <c:pt idx="16">
                  <c:v>41107</c:v>
                </c:pt>
                <c:pt idx="17">
                  <c:v>41108</c:v>
                </c:pt>
                <c:pt idx="18">
                  <c:v>41109</c:v>
                </c:pt>
                <c:pt idx="19">
                  <c:v>41110</c:v>
                </c:pt>
                <c:pt idx="20">
                  <c:v>41111</c:v>
                </c:pt>
                <c:pt idx="21">
                  <c:v>41112</c:v>
                </c:pt>
                <c:pt idx="22">
                  <c:v>41113</c:v>
                </c:pt>
                <c:pt idx="23">
                  <c:v>41114</c:v>
                </c:pt>
                <c:pt idx="24">
                  <c:v>41115</c:v>
                </c:pt>
                <c:pt idx="25">
                  <c:v>41116</c:v>
                </c:pt>
                <c:pt idx="26">
                  <c:v>41117</c:v>
                </c:pt>
                <c:pt idx="27">
                  <c:v>41118</c:v>
                </c:pt>
                <c:pt idx="28">
                  <c:v>41119</c:v>
                </c:pt>
                <c:pt idx="29">
                  <c:v>41120</c:v>
                </c:pt>
                <c:pt idx="30">
                  <c:v>41121</c:v>
                </c:pt>
                <c:pt idx="31">
                  <c:v>41122</c:v>
                </c:pt>
                <c:pt idx="32">
                  <c:v>41123</c:v>
                </c:pt>
                <c:pt idx="33">
                  <c:v>41124</c:v>
                </c:pt>
                <c:pt idx="34">
                  <c:v>41125</c:v>
                </c:pt>
                <c:pt idx="35">
                  <c:v>41126</c:v>
                </c:pt>
                <c:pt idx="36">
                  <c:v>41127</c:v>
                </c:pt>
                <c:pt idx="37">
                  <c:v>41128</c:v>
                </c:pt>
                <c:pt idx="38">
                  <c:v>41129</c:v>
                </c:pt>
                <c:pt idx="39">
                  <c:v>41130</c:v>
                </c:pt>
                <c:pt idx="40">
                  <c:v>41131</c:v>
                </c:pt>
                <c:pt idx="41">
                  <c:v>41132</c:v>
                </c:pt>
                <c:pt idx="42">
                  <c:v>41133</c:v>
                </c:pt>
                <c:pt idx="43">
                  <c:v>41134</c:v>
                </c:pt>
                <c:pt idx="44">
                  <c:v>41135</c:v>
                </c:pt>
                <c:pt idx="45">
                  <c:v>41136</c:v>
                </c:pt>
                <c:pt idx="46">
                  <c:v>41137</c:v>
                </c:pt>
                <c:pt idx="47">
                  <c:v>41138</c:v>
                </c:pt>
                <c:pt idx="48">
                  <c:v>41139</c:v>
                </c:pt>
                <c:pt idx="49">
                  <c:v>41140</c:v>
                </c:pt>
                <c:pt idx="50">
                  <c:v>41141</c:v>
                </c:pt>
                <c:pt idx="51">
                  <c:v>41142</c:v>
                </c:pt>
                <c:pt idx="52">
                  <c:v>41143</c:v>
                </c:pt>
                <c:pt idx="53">
                  <c:v>41144</c:v>
                </c:pt>
                <c:pt idx="54">
                  <c:v>41145</c:v>
                </c:pt>
                <c:pt idx="55">
                  <c:v>41146</c:v>
                </c:pt>
                <c:pt idx="56">
                  <c:v>41147</c:v>
                </c:pt>
                <c:pt idx="57">
                  <c:v>41148</c:v>
                </c:pt>
                <c:pt idx="58">
                  <c:v>41149</c:v>
                </c:pt>
                <c:pt idx="59">
                  <c:v>41150</c:v>
                </c:pt>
                <c:pt idx="60">
                  <c:v>41151</c:v>
                </c:pt>
                <c:pt idx="61">
                  <c:v>41152</c:v>
                </c:pt>
                <c:pt idx="62">
                  <c:v>41153</c:v>
                </c:pt>
                <c:pt idx="63">
                  <c:v>41154</c:v>
                </c:pt>
                <c:pt idx="64">
                  <c:v>41155</c:v>
                </c:pt>
                <c:pt idx="65">
                  <c:v>41156</c:v>
                </c:pt>
                <c:pt idx="66">
                  <c:v>41157</c:v>
                </c:pt>
                <c:pt idx="67">
                  <c:v>41158</c:v>
                </c:pt>
                <c:pt idx="68">
                  <c:v>41159</c:v>
                </c:pt>
                <c:pt idx="69">
                  <c:v>41160</c:v>
                </c:pt>
                <c:pt idx="70">
                  <c:v>41161</c:v>
                </c:pt>
                <c:pt idx="71">
                  <c:v>41162</c:v>
                </c:pt>
                <c:pt idx="72">
                  <c:v>41163</c:v>
                </c:pt>
                <c:pt idx="73">
                  <c:v>41164</c:v>
                </c:pt>
                <c:pt idx="74">
                  <c:v>41165</c:v>
                </c:pt>
                <c:pt idx="75">
                  <c:v>41166</c:v>
                </c:pt>
                <c:pt idx="76">
                  <c:v>41167</c:v>
                </c:pt>
                <c:pt idx="77">
                  <c:v>41168</c:v>
                </c:pt>
                <c:pt idx="78">
                  <c:v>41169</c:v>
                </c:pt>
                <c:pt idx="79">
                  <c:v>41170</c:v>
                </c:pt>
                <c:pt idx="80">
                  <c:v>41171</c:v>
                </c:pt>
                <c:pt idx="81">
                  <c:v>41172</c:v>
                </c:pt>
                <c:pt idx="82">
                  <c:v>41173</c:v>
                </c:pt>
                <c:pt idx="83">
                  <c:v>41174</c:v>
                </c:pt>
                <c:pt idx="84">
                  <c:v>41175</c:v>
                </c:pt>
                <c:pt idx="85">
                  <c:v>41176</c:v>
                </c:pt>
                <c:pt idx="86">
                  <c:v>41177</c:v>
                </c:pt>
                <c:pt idx="87">
                  <c:v>41178</c:v>
                </c:pt>
                <c:pt idx="88">
                  <c:v>41179</c:v>
                </c:pt>
                <c:pt idx="89">
                  <c:v>41180</c:v>
                </c:pt>
                <c:pt idx="90">
                  <c:v>41181</c:v>
                </c:pt>
                <c:pt idx="91">
                  <c:v>41182</c:v>
                </c:pt>
                <c:pt idx="92">
                  <c:v>41183</c:v>
                </c:pt>
                <c:pt idx="93">
                  <c:v>41184</c:v>
                </c:pt>
                <c:pt idx="94">
                  <c:v>41185</c:v>
                </c:pt>
                <c:pt idx="95">
                  <c:v>41186</c:v>
                </c:pt>
                <c:pt idx="96">
                  <c:v>41187</c:v>
                </c:pt>
                <c:pt idx="97">
                  <c:v>41188</c:v>
                </c:pt>
                <c:pt idx="98">
                  <c:v>41189</c:v>
                </c:pt>
                <c:pt idx="99">
                  <c:v>41190</c:v>
                </c:pt>
                <c:pt idx="100">
                  <c:v>41191</c:v>
                </c:pt>
                <c:pt idx="101">
                  <c:v>41192</c:v>
                </c:pt>
                <c:pt idx="102">
                  <c:v>41193</c:v>
                </c:pt>
                <c:pt idx="103">
                  <c:v>41194</c:v>
                </c:pt>
                <c:pt idx="104">
                  <c:v>41195</c:v>
                </c:pt>
                <c:pt idx="105">
                  <c:v>41196</c:v>
                </c:pt>
                <c:pt idx="106">
                  <c:v>41197</c:v>
                </c:pt>
                <c:pt idx="107">
                  <c:v>41198</c:v>
                </c:pt>
                <c:pt idx="108">
                  <c:v>41199</c:v>
                </c:pt>
                <c:pt idx="109">
                  <c:v>41200</c:v>
                </c:pt>
                <c:pt idx="110">
                  <c:v>41201</c:v>
                </c:pt>
                <c:pt idx="111">
                  <c:v>41202</c:v>
                </c:pt>
                <c:pt idx="112">
                  <c:v>41203</c:v>
                </c:pt>
                <c:pt idx="113">
                  <c:v>41204</c:v>
                </c:pt>
                <c:pt idx="114">
                  <c:v>41205</c:v>
                </c:pt>
                <c:pt idx="115">
                  <c:v>41206</c:v>
                </c:pt>
                <c:pt idx="116">
                  <c:v>41207</c:v>
                </c:pt>
                <c:pt idx="117">
                  <c:v>41208</c:v>
                </c:pt>
                <c:pt idx="118">
                  <c:v>41209</c:v>
                </c:pt>
                <c:pt idx="119">
                  <c:v>41210</c:v>
                </c:pt>
                <c:pt idx="120">
                  <c:v>41211</c:v>
                </c:pt>
                <c:pt idx="121">
                  <c:v>41212</c:v>
                </c:pt>
                <c:pt idx="122">
                  <c:v>41213</c:v>
                </c:pt>
                <c:pt idx="123">
                  <c:v>41214</c:v>
                </c:pt>
                <c:pt idx="124">
                  <c:v>41215</c:v>
                </c:pt>
                <c:pt idx="125">
                  <c:v>41216</c:v>
                </c:pt>
                <c:pt idx="126">
                  <c:v>41217</c:v>
                </c:pt>
                <c:pt idx="127">
                  <c:v>41218</c:v>
                </c:pt>
                <c:pt idx="128">
                  <c:v>41219</c:v>
                </c:pt>
                <c:pt idx="129">
                  <c:v>41220</c:v>
                </c:pt>
                <c:pt idx="130">
                  <c:v>41221</c:v>
                </c:pt>
                <c:pt idx="131">
                  <c:v>41222</c:v>
                </c:pt>
                <c:pt idx="132">
                  <c:v>41223</c:v>
                </c:pt>
                <c:pt idx="133">
                  <c:v>41224</c:v>
                </c:pt>
                <c:pt idx="134">
                  <c:v>41225</c:v>
                </c:pt>
                <c:pt idx="135">
                  <c:v>41226</c:v>
                </c:pt>
                <c:pt idx="136">
                  <c:v>41227</c:v>
                </c:pt>
                <c:pt idx="137">
                  <c:v>41228</c:v>
                </c:pt>
                <c:pt idx="138">
                  <c:v>41229</c:v>
                </c:pt>
                <c:pt idx="139">
                  <c:v>41230</c:v>
                </c:pt>
                <c:pt idx="140">
                  <c:v>41231</c:v>
                </c:pt>
                <c:pt idx="141">
                  <c:v>41232</c:v>
                </c:pt>
                <c:pt idx="142">
                  <c:v>41233</c:v>
                </c:pt>
                <c:pt idx="143">
                  <c:v>41234</c:v>
                </c:pt>
                <c:pt idx="144">
                  <c:v>41235</c:v>
                </c:pt>
                <c:pt idx="145">
                  <c:v>41236</c:v>
                </c:pt>
                <c:pt idx="146">
                  <c:v>41237</c:v>
                </c:pt>
                <c:pt idx="147">
                  <c:v>41238</c:v>
                </c:pt>
                <c:pt idx="148">
                  <c:v>41239</c:v>
                </c:pt>
                <c:pt idx="149">
                  <c:v>41240</c:v>
                </c:pt>
                <c:pt idx="150">
                  <c:v>41241</c:v>
                </c:pt>
                <c:pt idx="151">
                  <c:v>41242</c:v>
                </c:pt>
                <c:pt idx="152">
                  <c:v>41243</c:v>
                </c:pt>
                <c:pt idx="153">
                  <c:v>41244</c:v>
                </c:pt>
                <c:pt idx="154">
                  <c:v>41245</c:v>
                </c:pt>
                <c:pt idx="155">
                  <c:v>41246</c:v>
                </c:pt>
                <c:pt idx="156">
                  <c:v>41247</c:v>
                </c:pt>
                <c:pt idx="157">
                  <c:v>41248</c:v>
                </c:pt>
                <c:pt idx="158">
                  <c:v>41249</c:v>
                </c:pt>
                <c:pt idx="159">
                  <c:v>41250</c:v>
                </c:pt>
                <c:pt idx="160">
                  <c:v>41251</c:v>
                </c:pt>
                <c:pt idx="161">
                  <c:v>41252</c:v>
                </c:pt>
                <c:pt idx="162">
                  <c:v>41253</c:v>
                </c:pt>
                <c:pt idx="163">
                  <c:v>41254</c:v>
                </c:pt>
                <c:pt idx="164">
                  <c:v>41255</c:v>
                </c:pt>
                <c:pt idx="165">
                  <c:v>41256</c:v>
                </c:pt>
                <c:pt idx="166">
                  <c:v>41257</c:v>
                </c:pt>
                <c:pt idx="167">
                  <c:v>41258</c:v>
                </c:pt>
                <c:pt idx="168">
                  <c:v>41259</c:v>
                </c:pt>
                <c:pt idx="169">
                  <c:v>41260</c:v>
                </c:pt>
                <c:pt idx="170">
                  <c:v>41261</c:v>
                </c:pt>
                <c:pt idx="171">
                  <c:v>41262</c:v>
                </c:pt>
                <c:pt idx="172">
                  <c:v>41263</c:v>
                </c:pt>
                <c:pt idx="173">
                  <c:v>41264</c:v>
                </c:pt>
                <c:pt idx="174">
                  <c:v>41265</c:v>
                </c:pt>
                <c:pt idx="175">
                  <c:v>41266</c:v>
                </c:pt>
                <c:pt idx="176">
                  <c:v>41267</c:v>
                </c:pt>
                <c:pt idx="177">
                  <c:v>41268</c:v>
                </c:pt>
                <c:pt idx="178">
                  <c:v>41269</c:v>
                </c:pt>
                <c:pt idx="179">
                  <c:v>41270</c:v>
                </c:pt>
                <c:pt idx="180">
                  <c:v>41271</c:v>
                </c:pt>
                <c:pt idx="181">
                  <c:v>41272</c:v>
                </c:pt>
                <c:pt idx="182">
                  <c:v>41273</c:v>
                </c:pt>
                <c:pt idx="183">
                  <c:v>41274</c:v>
                </c:pt>
              </c:numCache>
            </c:numRef>
          </c:cat>
          <c:val>
            <c:numRef>
              <c:f>'% Participants'!$GB$661:$NC$661</c:f>
              <c:numCache>
                <c:formatCode>0%</c:formatCode>
                <c:ptCount val="184"/>
                <c:pt idx="0">
                  <c:v>0.87719298245614041</c:v>
                </c:pt>
                <c:pt idx="1">
                  <c:v>0.79300291545189505</c:v>
                </c:pt>
                <c:pt idx="2">
                  <c:v>0.69387755102040827</c:v>
                </c:pt>
                <c:pt idx="3">
                  <c:v>0.50728862973760913</c:v>
                </c:pt>
                <c:pt idx="4">
                  <c:v>0.90962099125364437</c:v>
                </c:pt>
                <c:pt idx="5">
                  <c:v>0.93043478260869561</c:v>
                </c:pt>
                <c:pt idx="6">
                  <c:v>0.90434782608695652</c:v>
                </c:pt>
                <c:pt idx="7">
                  <c:v>0.87179487179487203</c:v>
                </c:pt>
                <c:pt idx="8">
                  <c:v>0.78347578347578362</c:v>
                </c:pt>
                <c:pt idx="9">
                  <c:v>0.73295454545454553</c:v>
                </c:pt>
                <c:pt idx="10">
                  <c:v>0.91761363636363646</c:v>
                </c:pt>
                <c:pt idx="11">
                  <c:v>0.92329545454545481</c:v>
                </c:pt>
                <c:pt idx="12">
                  <c:v>0.92676056338028168</c:v>
                </c:pt>
                <c:pt idx="13">
                  <c:v>0.91853932584269637</c:v>
                </c:pt>
                <c:pt idx="14">
                  <c:v>0.86797752808988771</c:v>
                </c:pt>
                <c:pt idx="15">
                  <c:v>0.7443820224719101</c:v>
                </c:pt>
                <c:pt idx="16">
                  <c:v>0.75630252100840334</c:v>
                </c:pt>
                <c:pt idx="17">
                  <c:v>0.93557422969187687</c:v>
                </c:pt>
                <c:pt idx="18">
                  <c:v>0.93521126760563378</c:v>
                </c:pt>
                <c:pt idx="19">
                  <c:v>0.9162011173184359</c:v>
                </c:pt>
                <c:pt idx="20">
                  <c:v>0.89972144846796653</c:v>
                </c:pt>
                <c:pt idx="21">
                  <c:v>0.86072423398328712</c:v>
                </c:pt>
                <c:pt idx="22">
                  <c:v>0.75698324022346364</c:v>
                </c:pt>
                <c:pt idx="23">
                  <c:v>0.75277777777777788</c:v>
                </c:pt>
                <c:pt idx="24">
                  <c:v>0.92222222222222228</c:v>
                </c:pt>
                <c:pt idx="25">
                  <c:v>0.93611111111111112</c:v>
                </c:pt>
                <c:pt idx="26">
                  <c:v>0.93370165745856382</c:v>
                </c:pt>
                <c:pt idx="27">
                  <c:v>0.90909090909090906</c:v>
                </c:pt>
                <c:pt idx="28">
                  <c:v>0.90055248618784522</c:v>
                </c:pt>
                <c:pt idx="29">
                  <c:v>0.78904109589041094</c:v>
                </c:pt>
                <c:pt idx="30">
                  <c:v>0.77260273972602744</c:v>
                </c:pt>
                <c:pt idx="31">
                  <c:v>0.91327913279132789</c:v>
                </c:pt>
                <c:pt idx="32">
                  <c:v>0.92953929539295377</c:v>
                </c:pt>
                <c:pt idx="33">
                  <c:v>0.92370572207084478</c:v>
                </c:pt>
                <c:pt idx="34">
                  <c:v>0.9073569482288828</c:v>
                </c:pt>
                <c:pt idx="35">
                  <c:v>0.88010899182561297</c:v>
                </c:pt>
                <c:pt idx="36">
                  <c:v>0.7615176151761518</c:v>
                </c:pt>
                <c:pt idx="37">
                  <c:v>0.74798927613941046</c:v>
                </c:pt>
                <c:pt idx="38">
                  <c:v>0.90884718498659522</c:v>
                </c:pt>
                <c:pt idx="39">
                  <c:v>0.91935483870967749</c:v>
                </c:pt>
                <c:pt idx="40">
                  <c:v>0.93850267379679142</c:v>
                </c:pt>
                <c:pt idx="41">
                  <c:v>0.93066666666666653</c:v>
                </c:pt>
                <c:pt idx="42">
                  <c:v>0.87002652519893897</c:v>
                </c:pt>
                <c:pt idx="43">
                  <c:v>0.75066312997347484</c:v>
                </c:pt>
                <c:pt idx="44">
                  <c:v>0.75989445910290243</c:v>
                </c:pt>
                <c:pt idx="45">
                  <c:v>0.91556728232189977</c:v>
                </c:pt>
                <c:pt idx="46">
                  <c:v>0.9391534391534393</c:v>
                </c:pt>
                <c:pt idx="47">
                  <c:v>0.92042440318302399</c:v>
                </c:pt>
                <c:pt idx="48">
                  <c:v>0.93386243386243373</c:v>
                </c:pt>
                <c:pt idx="49">
                  <c:v>0.85941644562334218</c:v>
                </c:pt>
                <c:pt idx="50">
                  <c:v>0.75066312997347484</c:v>
                </c:pt>
                <c:pt idx="51">
                  <c:v>0.72031662269129293</c:v>
                </c:pt>
                <c:pt idx="52">
                  <c:v>0.92063492063492069</c:v>
                </c:pt>
                <c:pt idx="53">
                  <c:v>0.94164456233421778</c:v>
                </c:pt>
                <c:pt idx="54">
                  <c:v>0.96010638297872342</c:v>
                </c:pt>
                <c:pt idx="55">
                  <c:v>0.95490716180371349</c:v>
                </c:pt>
                <c:pt idx="56">
                  <c:v>0.8693333333333334</c:v>
                </c:pt>
                <c:pt idx="57">
                  <c:v>0.77005347593582885</c:v>
                </c:pt>
                <c:pt idx="58">
                  <c:v>0.73262032085561501</c:v>
                </c:pt>
                <c:pt idx="59">
                  <c:v>0.94385026737967925</c:v>
                </c:pt>
                <c:pt idx="60">
                  <c:v>0.9678284182305632</c:v>
                </c:pt>
                <c:pt idx="61">
                  <c:v>0.95430107526881736</c:v>
                </c:pt>
                <c:pt idx="62">
                  <c:v>0.94148936170212749</c:v>
                </c:pt>
                <c:pt idx="63">
                  <c:v>0.87830687830687848</c:v>
                </c:pt>
                <c:pt idx="64">
                  <c:v>0.75916230366492143</c:v>
                </c:pt>
                <c:pt idx="65">
                  <c:v>0.72845953002610964</c:v>
                </c:pt>
                <c:pt idx="66">
                  <c:v>0.8511749347258486</c:v>
                </c:pt>
                <c:pt idx="67">
                  <c:v>0.83812010443864238</c:v>
                </c:pt>
                <c:pt idx="68">
                  <c:v>0.92487046632124359</c:v>
                </c:pt>
                <c:pt idx="69">
                  <c:v>0.93281653746770021</c:v>
                </c:pt>
                <c:pt idx="70">
                  <c:v>0.8542199488491049</c:v>
                </c:pt>
                <c:pt idx="71">
                  <c:v>0.74809160305343536</c:v>
                </c:pt>
                <c:pt idx="72">
                  <c:v>0.70632911392405062</c:v>
                </c:pt>
                <c:pt idx="73">
                  <c:v>0.9265822784810126</c:v>
                </c:pt>
                <c:pt idx="74">
                  <c:v>0.93417721518987362</c:v>
                </c:pt>
                <c:pt idx="75">
                  <c:v>0.93181818181818177</c:v>
                </c:pt>
                <c:pt idx="76">
                  <c:v>0.88413098236775811</c:v>
                </c:pt>
                <c:pt idx="77">
                  <c:v>0.86466165413533846</c:v>
                </c:pt>
                <c:pt idx="78">
                  <c:v>0.77000000000000013</c:v>
                </c:pt>
                <c:pt idx="79">
                  <c:v>0.73250000000000004</c:v>
                </c:pt>
                <c:pt idx="80">
                  <c:v>0.91271820448877816</c:v>
                </c:pt>
                <c:pt idx="81">
                  <c:v>0.93266832917705722</c:v>
                </c:pt>
                <c:pt idx="82">
                  <c:v>0.9356435643564357</c:v>
                </c:pt>
                <c:pt idx="83">
                  <c:v>0.94306930693069302</c:v>
                </c:pt>
                <c:pt idx="84">
                  <c:v>0.84158415841584155</c:v>
                </c:pt>
                <c:pt idx="85">
                  <c:v>0.75555555555555565</c:v>
                </c:pt>
                <c:pt idx="86">
                  <c:v>0.69135802469135799</c:v>
                </c:pt>
                <c:pt idx="87">
                  <c:v>0.89876543209876569</c:v>
                </c:pt>
                <c:pt idx="88">
                  <c:v>0.9481481481481483</c:v>
                </c:pt>
                <c:pt idx="89">
                  <c:v>0.95760598503740657</c:v>
                </c:pt>
                <c:pt idx="90">
                  <c:v>0.94000000000000006</c:v>
                </c:pt>
                <c:pt idx="91">
                  <c:v>0.89447236180904499</c:v>
                </c:pt>
                <c:pt idx="92">
                  <c:v>0.80645161290322587</c:v>
                </c:pt>
                <c:pt idx="93">
                  <c:v>0.74504950495049516</c:v>
                </c:pt>
                <c:pt idx="94">
                  <c:v>0.93069306930693063</c:v>
                </c:pt>
                <c:pt idx="95">
                  <c:v>0.94292803970223327</c:v>
                </c:pt>
                <c:pt idx="96">
                  <c:v>0.93548387096774177</c:v>
                </c:pt>
                <c:pt idx="97">
                  <c:v>0.95320197044334987</c:v>
                </c:pt>
                <c:pt idx="98">
                  <c:v>0.86977886977886987</c:v>
                </c:pt>
                <c:pt idx="99">
                  <c:v>0.73349633251833768</c:v>
                </c:pt>
                <c:pt idx="100">
                  <c:v>0.724390243902439</c:v>
                </c:pt>
                <c:pt idx="101">
                  <c:v>0.92195121951219539</c:v>
                </c:pt>
                <c:pt idx="102">
                  <c:v>0.9388753056234721</c:v>
                </c:pt>
                <c:pt idx="103">
                  <c:v>0.94174757281553412</c:v>
                </c:pt>
                <c:pt idx="104">
                  <c:v>0.93493975903614468</c:v>
                </c:pt>
                <c:pt idx="105">
                  <c:v>0.86570743405275774</c:v>
                </c:pt>
                <c:pt idx="106">
                  <c:v>0.7596153846153848</c:v>
                </c:pt>
                <c:pt idx="107">
                  <c:v>0.7218225419664267</c:v>
                </c:pt>
                <c:pt idx="108">
                  <c:v>0.94484412470023971</c:v>
                </c:pt>
                <c:pt idx="109">
                  <c:v>0.94471153846153855</c:v>
                </c:pt>
                <c:pt idx="110">
                  <c:v>0.94244604316546754</c:v>
                </c:pt>
                <c:pt idx="111">
                  <c:v>0.9423076923076924</c:v>
                </c:pt>
                <c:pt idx="112">
                  <c:v>0.89234449760765555</c:v>
                </c:pt>
                <c:pt idx="113">
                  <c:v>0.78571428571428559</c:v>
                </c:pt>
                <c:pt idx="114">
                  <c:v>0.75296912114014258</c:v>
                </c:pt>
                <c:pt idx="115">
                  <c:v>0.92161520190023749</c:v>
                </c:pt>
                <c:pt idx="116">
                  <c:v>0.94976076555023914</c:v>
                </c:pt>
                <c:pt idx="117">
                  <c:v>0.95961995249406185</c:v>
                </c:pt>
                <c:pt idx="118">
                  <c:v>0.93882352941176461</c:v>
                </c:pt>
                <c:pt idx="119">
                  <c:v>0.90277777777777779</c:v>
                </c:pt>
                <c:pt idx="120">
                  <c:v>0.7726218097447799</c:v>
                </c:pt>
                <c:pt idx="121">
                  <c:v>0.65437788018433185</c:v>
                </c:pt>
                <c:pt idx="122">
                  <c:v>0.68129330254041587</c:v>
                </c:pt>
                <c:pt idx="123">
                  <c:v>0.94700460829493083</c:v>
                </c:pt>
                <c:pt idx="124">
                  <c:v>0.93119266055045868</c:v>
                </c:pt>
                <c:pt idx="125">
                  <c:v>0.93317972350230427</c:v>
                </c:pt>
                <c:pt idx="126">
                  <c:v>0.88610478359908884</c:v>
                </c:pt>
                <c:pt idx="127">
                  <c:v>0.79954441913439644</c:v>
                </c:pt>
                <c:pt idx="128">
                  <c:v>0.78947368421052633</c:v>
                </c:pt>
                <c:pt idx="129">
                  <c:v>0.919908466819222</c:v>
                </c:pt>
                <c:pt idx="130">
                  <c:v>0.9632183908045977</c:v>
                </c:pt>
                <c:pt idx="131">
                  <c:v>0.93821510297482835</c:v>
                </c:pt>
                <c:pt idx="132">
                  <c:v>0.91156462585033993</c:v>
                </c:pt>
                <c:pt idx="133">
                  <c:v>0.79865771812080544</c:v>
                </c:pt>
                <c:pt idx="134">
                  <c:v>0.77383592017738378</c:v>
                </c:pt>
                <c:pt idx="135">
                  <c:v>0.7466666666666667</c:v>
                </c:pt>
                <c:pt idx="136">
                  <c:v>0.92888888888888899</c:v>
                </c:pt>
                <c:pt idx="137">
                  <c:v>0.9510022271714923</c:v>
                </c:pt>
                <c:pt idx="138">
                  <c:v>0.94654788418708247</c:v>
                </c:pt>
                <c:pt idx="139">
                  <c:v>0.93973214285714279</c:v>
                </c:pt>
                <c:pt idx="140">
                  <c:v>0.88366890380313201</c:v>
                </c:pt>
                <c:pt idx="141">
                  <c:v>0.79064587973273959</c:v>
                </c:pt>
                <c:pt idx="142">
                  <c:v>0.72444444444444456</c:v>
                </c:pt>
                <c:pt idx="143">
                  <c:v>0.92888888888888899</c:v>
                </c:pt>
                <c:pt idx="144">
                  <c:v>0.93777777777777782</c:v>
                </c:pt>
                <c:pt idx="145">
                  <c:v>0.92222222222222228</c:v>
                </c:pt>
                <c:pt idx="146">
                  <c:v>0.90486725663716827</c:v>
                </c:pt>
                <c:pt idx="147">
                  <c:v>0.64459161147902888</c:v>
                </c:pt>
                <c:pt idx="148">
                  <c:v>0.78681318681318679</c:v>
                </c:pt>
                <c:pt idx="149">
                  <c:v>0.78901098901098887</c:v>
                </c:pt>
                <c:pt idx="150">
                  <c:v>0.92087912087912083</c:v>
                </c:pt>
                <c:pt idx="151">
                  <c:v>0.94713656387665179</c:v>
                </c:pt>
                <c:pt idx="152">
                  <c:v>0.95353982300884965</c:v>
                </c:pt>
                <c:pt idx="153">
                  <c:v>0.9568034557235422</c:v>
                </c:pt>
                <c:pt idx="154">
                  <c:v>0.9244060475161987</c:v>
                </c:pt>
                <c:pt idx="155">
                  <c:v>0.81935483870967751</c:v>
                </c:pt>
                <c:pt idx="156">
                  <c:v>0.80299785867237694</c:v>
                </c:pt>
                <c:pt idx="157">
                  <c:v>0.9334763948497854</c:v>
                </c:pt>
                <c:pt idx="158">
                  <c:v>0.94849785407725318</c:v>
                </c:pt>
                <c:pt idx="159">
                  <c:v>0.94849785407725318</c:v>
                </c:pt>
                <c:pt idx="160">
                  <c:v>0.9336188436830839</c:v>
                </c:pt>
                <c:pt idx="161">
                  <c:v>0.91471215351812363</c:v>
                </c:pt>
                <c:pt idx="162">
                  <c:v>0.78464818763326238</c:v>
                </c:pt>
                <c:pt idx="163">
                  <c:v>0.73460721868365186</c:v>
                </c:pt>
                <c:pt idx="164">
                  <c:v>0.92144373673036084</c:v>
                </c:pt>
                <c:pt idx="165">
                  <c:v>0.94893617021276588</c:v>
                </c:pt>
                <c:pt idx="166">
                  <c:v>0.92993630573248398</c:v>
                </c:pt>
                <c:pt idx="167">
                  <c:v>0.92993630573248398</c:v>
                </c:pt>
                <c:pt idx="168">
                  <c:v>0.87974683544303822</c:v>
                </c:pt>
                <c:pt idx="169">
                  <c:v>0.77263157894736845</c:v>
                </c:pt>
                <c:pt idx="170">
                  <c:v>0.78736842105263138</c:v>
                </c:pt>
                <c:pt idx="171">
                  <c:v>0.8989473684210525</c:v>
                </c:pt>
                <c:pt idx="172">
                  <c:v>0.91139240506329111</c:v>
                </c:pt>
                <c:pt idx="173">
                  <c:v>0.90677966101694918</c:v>
                </c:pt>
                <c:pt idx="174">
                  <c:v>0.89596602972399142</c:v>
                </c:pt>
                <c:pt idx="175">
                  <c:v>0.89662447257383993</c:v>
                </c:pt>
                <c:pt idx="176">
                  <c:v>0.71069182389937124</c:v>
                </c:pt>
                <c:pt idx="177">
                  <c:v>0.71757322175732208</c:v>
                </c:pt>
                <c:pt idx="178">
                  <c:v>0.89330543933054407</c:v>
                </c:pt>
                <c:pt idx="179">
                  <c:v>0.92677824267782449</c:v>
                </c:pt>
                <c:pt idx="180">
                  <c:v>0.91060291060291054</c:v>
                </c:pt>
                <c:pt idx="181">
                  <c:v>0.91304347826086962</c:v>
                </c:pt>
                <c:pt idx="182">
                  <c:v>0.86721991701244827</c:v>
                </c:pt>
                <c:pt idx="183">
                  <c:v>0.28482328482328489</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Participants'!$GB$660:$NC$660</c:f>
              <c:numCache>
                <c:formatCode>d\-mmm</c:formatCode>
                <c:ptCount val="184"/>
                <c:pt idx="0">
                  <c:v>41091</c:v>
                </c:pt>
                <c:pt idx="1">
                  <c:v>41092</c:v>
                </c:pt>
                <c:pt idx="2">
                  <c:v>41093</c:v>
                </c:pt>
                <c:pt idx="3">
                  <c:v>41094</c:v>
                </c:pt>
                <c:pt idx="4">
                  <c:v>41095</c:v>
                </c:pt>
                <c:pt idx="5">
                  <c:v>41096</c:v>
                </c:pt>
                <c:pt idx="6">
                  <c:v>41097</c:v>
                </c:pt>
                <c:pt idx="7">
                  <c:v>41098</c:v>
                </c:pt>
                <c:pt idx="8">
                  <c:v>41099</c:v>
                </c:pt>
                <c:pt idx="9">
                  <c:v>41100</c:v>
                </c:pt>
                <c:pt idx="10">
                  <c:v>41101</c:v>
                </c:pt>
                <c:pt idx="11">
                  <c:v>41102</c:v>
                </c:pt>
                <c:pt idx="12">
                  <c:v>41103</c:v>
                </c:pt>
                <c:pt idx="13">
                  <c:v>41104</c:v>
                </c:pt>
                <c:pt idx="14">
                  <c:v>41105</c:v>
                </c:pt>
                <c:pt idx="15">
                  <c:v>41106</c:v>
                </c:pt>
                <c:pt idx="16">
                  <c:v>41107</c:v>
                </c:pt>
                <c:pt idx="17">
                  <c:v>41108</c:v>
                </c:pt>
                <c:pt idx="18">
                  <c:v>41109</c:v>
                </c:pt>
                <c:pt idx="19">
                  <c:v>41110</c:v>
                </c:pt>
                <c:pt idx="20">
                  <c:v>41111</c:v>
                </c:pt>
                <c:pt idx="21">
                  <c:v>41112</c:v>
                </c:pt>
                <c:pt idx="22">
                  <c:v>41113</c:v>
                </c:pt>
                <c:pt idx="23">
                  <c:v>41114</c:v>
                </c:pt>
                <c:pt idx="24">
                  <c:v>41115</c:v>
                </c:pt>
                <c:pt idx="25">
                  <c:v>41116</c:v>
                </c:pt>
                <c:pt idx="26">
                  <c:v>41117</c:v>
                </c:pt>
                <c:pt idx="27">
                  <c:v>41118</c:v>
                </c:pt>
                <c:pt idx="28">
                  <c:v>41119</c:v>
                </c:pt>
                <c:pt idx="29">
                  <c:v>41120</c:v>
                </c:pt>
                <c:pt idx="30">
                  <c:v>41121</c:v>
                </c:pt>
                <c:pt idx="31">
                  <c:v>41122</c:v>
                </c:pt>
                <c:pt idx="32">
                  <c:v>41123</c:v>
                </c:pt>
                <c:pt idx="33">
                  <c:v>41124</c:v>
                </c:pt>
                <c:pt idx="34">
                  <c:v>41125</c:v>
                </c:pt>
                <c:pt idx="35">
                  <c:v>41126</c:v>
                </c:pt>
                <c:pt idx="36">
                  <c:v>41127</c:v>
                </c:pt>
                <c:pt idx="37">
                  <c:v>41128</c:v>
                </c:pt>
                <c:pt idx="38">
                  <c:v>41129</c:v>
                </c:pt>
                <c:pt idx="39">
                  <c:v>41130</c:v>
                </c:pt>
                <c:pt idx="40">
                  <c:v>41131</c:v>
                </c:pt>
                <c:pt idx="41">
                  <c:v>41132</c:v>
                </c:pt>
                <c:pt idx="42">
                  <c:v>41133</c:v>
                </c:pt>
                <c:pt idx="43">
                  <c:v>41134</c:v>
                </c:pt>
                <c:pt idx="44">
                  <c:v>41135</c:v>
                </c:pt>
                <c:pt idx="45">
                  <c:v>41136</c:v>
                </c:pt>
                <c:pt idx="46">
                  <c:v>41137</c:v>
                </c:pt>
                <c:pt idx="47">
                  <c:v>41138</c:v>
                </c:pt>
                <c:pt idx="48">
                  <c:v>41139</c:v>
                </c:pt>
                <c:pt idx="49">
                  <c:v>41140</c:v>
                </c:pt>
                <c:pt idx="50">
                  <c:v>41141</c:v>
                </c:pt>
                <c:pt idx="51">
                  <c:v>41142</c:v>
                </c:pt>
                <c:pt idx="52">
                  <c:v>41143</c:v>
                </c:pt>
                <c:pt idx="53">
                  <c:v>41144</c:v>
                </c:pt>
                <c:pt idx="54">
                  <c:v>41145</c:v>
                </c:pt>
                <c:pt idx="55">
                  <c:v>41146</c:v>
                </c:pt>
                <c:pt idx="56">
                  <c:v>41147</c:v>
                </c:pt>
                <c:pt idx="57">
                  <c:v>41148</c:v>
                </c:pt>
                <c:pt idx="58">
                  <c:v>41149</c:v>
                </c:pt>
                <c:pt idx="59">
                  <c:v>41150</c:v>
                </c:pt>
                <c:pt idx="60">
                  <c:v>41151</c:v>
                </c:pt>
                <c:pt idx="61">
                  <c:v>41152</c:v>
                </c:pt>
                <c:pt idx="62">
                  <c:v>41153</c:v>
                </c:pt>
                <c:pt idx="63">
                  <c:v>41154</c:v>
                </c:pt>
                <c:pt idx="64">
                  <c:v>41155</c:v>
                </c:pt>
                <c:pt idx="65">
                  <c:v>41156</c:v>
                </c:pt>
                <c:pt idx="66">
                  <c:v>41157</c:v>
                </c:pt>
                <c:pt idx="67">
                  <c:v>41158</c:v>
                </c:pt>
                <c:pt idx="68">
                  <c:v>41159</c:v>
                </c:pt>
                <c:pt idx="69">
                  <c:v>41160</c:v>
                </c:pt>
                <c:pt idx="70">
                  <c:v>41161</c:v>
                </c:pt>
                <c:pt idx="71">
                  <c:v>41162</c:v>
                </c:pt>
                <c:pt idx="72">
                  <c:v>41163</c:v>
                </c:pt>
                <c:pt idx="73">
                  <c:v>41164</c:v>
                </c:pt>
                <c:pt idx="74">
                  <c:v>41165</c:v>
                </c:pt>
                <c:pt idx="75">
                  <c:v>41166</c:v>
                </c:pt>
                <c:pt idx="76">
                  <c:v>41167</c:v>
                </c:pt>
                <c:pt idx="77">
                  <c:v>41168</c:v>
                </c:pt>
                <c:pt idx="78">
                  <c:v>41169</c:v>
                </c:pt>
                <c:pt idx="79">
                  <c:v>41170</c:v>
                </c:pt>
                <c:pt idx="80">
                  <c:v>41171</c:v>
                </c:pt>
                <c:pt idx="81">
                  <c:v>41172</c:v>
                </c:pt>
                <c:pt idx="82">
                  <c:v>41173</c:v>
                </c:pt>
                <c:pt idx="83">
                  <c:v>41174</c:v>
                </c:pt>
                <c:pt idx="84">
                  <c:v>41175</c:v>
                </c:pt>
                <c:pt idx="85">
                  <c:v>41176</c:v>
                </c:pt>
                <c:pt idx="86">
                  <c:v>41177</c:v>
                </c:pt>
                <c:pt idx="87">
                  <c:v>41178</c:v>
                </c:pt>
                <c:pt idx="88">
                  <c:v>41179</c:v>
                </c:pt>
                <c:pt idx="89">
                  <c:v>41180</c:v>
                </c:pt>
                <c:pt idx="90">
                  <c:v>41181</c:v>
                </c:pt>
                <c:pt idx="91">
                  <c:v>41182</c:v>
                </c:pt>
                <c:pt idx="92">
                  <c:v>41183</c:v>
                </c:pt>
                <c:pt idx="93">
                  <c:v>41184</c:v>
                </c:pt>
                <c:pt idx="94">
                  <c:v>41185</c:v>
                </c:pt>
                <c:pt idx="95">
                  <c:v>41186</c:v>
                </c:pt>
                <c:pt idx="96">
                  <c:v>41187</c:v>
                </c:pt>
                <c:pt idx="97">
                  <c:v>41188</c:v>
                </c:pt>
                <c:pt idx="98">
                  <c:v>41189</c:v>
                </c:pt>
                <c:pt idx="99">
                  <c:v>41190</c:v>
                </c:pt>
                <c:pt idx="100">
                  <c:v>41191</c:v>
                </c:pt>
                <c:pt idx="101">
                  <c:v>41192</c:v>
                </c:pt>
                <c:pt idx="102">
                  <c:v>41193</c:v>
                </c:pt>
                <c:pt idx="103">
                  <c:v>41194</c:v>
                </c:pt>
                <c:pt idx="104">
                  <c:v>41195</c:v>
                </c:pt>
                <c:pt idx="105">
                  <c:v>41196</c:v>
                </c:pt>
                <c:pt idx="106">
                  <c:v>41197</c:v>
                </c:pt>
                <c:pt idx="107">
                  <c:v>41198</c:v>
                </c:pt>
                <c:pt idx="108">
                  <c:v>41199</c:v>
                </c:pt>
                <c:pt idx="109">
                  <c:v>41200</c:v>
                </c:pt>
                <c:pt idx="110">
                  <c:v>41201</c:v>
                </c:pt>
                <c:pt idx="111">
                  <c:v>41202</c:v>
                </c:pt>
                <c:pt idx="112">
                  <c:v>41203</c:v>
                </c:pt>
                <c:pt idx="113">
                  <c:v>41204</c:v>
                </c:pt>
                <c:pt idx="114">
                  <c:v>41205</c:v>
                </c:pt>
                <c:pt idx="115">
                  <c:v>41206</c:v>
                </c:pt>
                <c:pt idx="116">
                  <c:v>41207</c:v>
                </c:pt>
                <c:pt idx="117">
                  <c:v>41208</c:v>
                </c:pt>
                <c:pt idx="118">
                  <c:v>41209</c:v>
                </c:pt>
                <c:pt idx="119">
                  <c:v>41210</c:v>
                </c:pt>
                <c:pt idx="120">
                  <c:v>41211</c:v>
                </c:pt>
                <c:pt idx="121">
                  <c:v>41212</c:v>
                </c:pt>
                <c:pt idx="122">
                  <c:v>41213</c:v>
                </c:pt>
                <c:pt idx="123">
                  <c:v>41214</c:v>
                </c:pt>
                <c:pt idx="124">
                  <c:v>41215</c:v>
                </c:pt>
                <c:pt idx="125">
                  <c:v>41216</c:v>
                </c:pt>
                <c:pt idx="126">
                  <c:v>41217</c:v>
                </c:pt>
                <c:pt idx="127">
                  <c:v>41218</c:v>
                </c:pt>
                <c:pt idx="128">
                  <c:v>41219</c:v>
                </c:pt>
                <c:pt idx="129">
                  <c:v>41220</c:v>
                </c:pt>
                <c:pt idx="130">
                  <c:v>41221</c:v>
                </c:pt>
                <c:pt idx="131">
                  <c:v>41222</c:v>
                </c:pt>
                <c:pt idx="132">
                  <c:v>41223</c:v>
                </c:pt>
                <c:pt idx="133">
                  <c:v>41224</c:v>
                </c:pt>
                <c:pt idx="134">
                  <c:v>41225</c:v>
                </c:pt>
                <c:pt idx="135">
                  <c:v>41226</c:v>
                </c:pt>
                <c:pt idx="136">
                  <c:v>41227</c:v>
                </c:pt>
                <c:pt idx="137">
                  <c:v>41228</c:v>
                </c:pt>
                <c:pt idx="138">
                  <c:v>41229</c:v>
                </c:pt>
                <c:pt idx="139">
                  <c:v>41230</c:v>
                </c:pt>
                <c:pt idx="140">
                  <c:v>41231</c:v>
                </c:pt>
                <c:pt idx="141">
                  <c:v>41232</c:v>
                </c:pt>
                <c:pt idx="142">
                  <c:v>41233</c:v>
                </c:pt>
                <c:pt idx="143">
                  <c:v>41234</c:v>
                </c:pt>
                <c:pt idx="144">
                  <c:v>41235</c:v>
                </c:pt>
                <c:pt idx="145">
                  <c:v>41236</c:v>
                </c:pt>
                <c:pt idx="146">
                  <c:v>41237</c:v>
                </c:pt>
                <c:pt idx="147">
                  <c:v>41238</c:v>
                </c:pt>
                <c:pt idx="148">
                  <c:v>41239</c:v>
                </c:pt>
                <c:pt idx="149">
                  <c:v>41240</c:v>
                </c:pt>
                <c:pt idx="150">
                  <c:v>41241</c:v>
                </c:pt>
                <c:pt idx="151">
                  <c:v>41242</c:v>
                </c:pt>
                <c:pt idx="152">
                  <c:v>41243</c:v>
                </c:pt>
                <c:pt idx="153">
                  <c:v>41244</c:v>
                </c:pt>
                <c:pt idx="154">
                  <c:v>41245</c:v>
                </c:pt>
                <c:pt idx="155">
                  <c:v>41246</c:v>
                </c:pt>
                <c:pt idx="156">
                  <c:v>41247</c:v>
                </c:pt>
                <c:pt idx="157">
                  <c:v>41248</c:v>
                </c:pt>
                <c:pt idx="158">
                  <c:v>41249</c:v>
                </c:pt>
                <c:pt idx="159">
                  <c:v>41250</c:v>
                </c:pt>
                <c:pt idx="160">
                  <c:v>41251</c:v>
                </c:pt>
                <c:pt idx="161">
                  <c:v>41252</c:v>
                </c:pt>
                <c:pt idx="162">
                  <c:v>41253</c:v>
                </c:pt>
                <c:pt idx="163">
                  <c:v>41254</c:v>
                </c:pt>
                <c:pt idx="164">
                  <c:v>41255</c:v>
                </c:pt>
                <c:pt idx="165">
                  <c:v>41256</c:v>
                </c:pt>
                <c:pt idx="166">
                  <c:v>41257</c:v>
                </c:pt>
                <c:pt idx="167">
                  <c:v>41258</c:v>
                </c:pt>
                <c:pt idx="168">
                  <c:v>41259</c:v>
                </c:pt>
                <c:pt idx="169">
                  <c:v>41260</c:v>
                </c:pt>
                <c:pt idx="170">
                  <c:v>41261</c:v>
                </c:pt>
                <c:pt idx="171">
                  <c:v>41262</c:v>
                </c:pt>
                <c:pt idx="172">
                  <c:v>41263</c:v>
                </c:pt>
                <c:pt idx="173">
                  <c:v>41264</c:v>
                </c:pt>
                <c:pt idx="174">
                  <c:v>41265</c:v>
                </c:pt>
                <c:pt idx="175">
                  <c:v>41266</c:v>
                </c:pt>
                <c:pt idx="176">
                  <c:v>41267</c:v>
                </c:pt>
                <c:pt idx="177">
                  <c:v>41268</c:v>
                </c:pt>
                <c:pt idx="178">
                  <c:v>41269</c:v>
                </c:pt>
                <c:pt idx="179">
                  <c:v>41270</c:v>
                </c:pt>
                <c:pt idx="180">
                  <c:v>41271</c:v>
                </c:pt>
                <c:pt idx="181">
                  <c:v>41272</c:v>
                </c:pt>
                <c:pt idx="182">
                  <c:v>41273</c:v>
                </c:pt>
                <c:pt idx="183">
                  <c:v>41274</c:v>
                </c:pt>
              </c:numCache>
            </c:numRef>
          </c:cat>
          <c:val>
            <c:numRef>
              <c:f>'% Participants'!$GB$662:$NC$662</c:f>
              <c:numCache>
                <c:formatCode>0%</c:formatCode>
                <c:ptCount val="184"/>
                <c:pt idx="0">
                  <c:v>6.4327485380116969E-2</c:v>
                </c:pt>
                <c:pt idx="1">
                  <c:v>8.7463556851311935E-2</c:v>
                </c:pt>
                <c:pt idx="2">
                  <c:v>9.9125364431486937E-2</c:v>
                </c:pt>
                <c:pt idx="3">
                  <c:v>0.13119533527696794</c:v>
                </c:pt>
                <c:pt idx="4">
                  <c:v>5.2478134110787174E-2</c:v>
                </c:pt>
                <c:pt idx="5">
                  <c:v>4.0579710144927526E-2</c:v>
                </c:pt>
                <c:pt idx="6">
                  <c:v>4.9275362318840575E-2</c:v>
                </c:pt>
                <c:pt idx="7">
                  <c:v>5.128205128205128E-2</c:v>
                </c:pt>
                <c:pt idx="8">
                  <c:v>7.6923076923076927E-2</c:v>
                </c:pt>
                <c:pt idx="9">
                  <c:v>0.10795454545454547</c:v>
                </c:pt>
                <c:pt idx="10">
                  <c:v>4.2613636363636381E-2</c:v>
                </c:pt>
                <c:pt idx="11">
                  <c:v>3.6931818181818198E-2</c:v>
                </c:pt>
                <c:pt idx="12">
                  <c:v>3.9436619718309869E-2</c:v>
                </c:pt>
                <c:pt idx="13">
                  <c:v>4.7752808988764044E-2</c:v>
                </c:pt>
                <c:pt idx="14">
                  <c:v>4.7752808988764044E-2</c:v>
                </c:pt>
                <c:pt idx="15">
                  <c:v>0.10393258426966294</c:v>
                </c:pt>
                <c:pt idx="16">
                  <c:v>8.9635854341736723E-2</c:v>
                </c:pt>
                <c:pt idx="17">
                  <c:v>2.8011204481792722E-2</c:v>
                </c:pt>
                <c:pt idx="18">
                  <c:v>3.0985915492957757E-2</c:v>
                </c:pt>
                <c:pt idx="19">
                  <c:v>3.3519553072625698E-2</c:v>
                </c:pt>
                <c:pt idx="20">
                  <c:v>4.7353760445682458E-2</c:v>
                </c:pt>
                <c:pt idx="21">
                  <c:v>5.8495821727019504E-2</c:v>
                </c:pt>
                <c:pt idx="22">
                  <c:v>5.5865921787709494E-2</c:v>
                </c:pt>
                <c:pt idx="23">
                  <c:v>8.8888888888888906E-2</c:v>
                </c:pt>
                <c:pt idx="24">
                  <c:v>4.1666666666666664E-2</c:v>
                </c:pt>
                <c:pt idx="25">
                  <c:v>2.5000000000000001E-2</c:v>
                </c:pt>
                <c:pt idx="26">
                  <c:v>3.3149171270718231E-2</c:v>
                </c:pt>
                <c:pt idx="27">
                  <c:v>3.8567493112947653E-2</c:v>
                </c:pt>
                <c:pt idx="28">
                  <c:v>3.8674033149171276E-2</c:v>
                </c:pt>
                <c:pt idx="29">
                  <c:v>7.123287671232878E-2</c:v>
                </c:pt>
                <c:pt idx="30">
                  <c:v>7.6712328767123306E-2</c:v>
                </c:pt>
                <c:pt idx="31">
                  <c:v>4.3360433604336064E-2</c:v>
                </c:pt>
                <c:pt idx="32">
                  <c:v>3.5230352303523046E-2</c:v>
                </c:pt>
                <c:pt idx="33">
                  <c:v>4.0871934604904632E-2</c:v>
                </c:pt>
                <c:pt idx="34">
                  <c:v>3.8147138964577658E-2</c:v>
                </c:pt>
                <c:pt idx="35">
                  <c:v>4.0871934604904632E-2</c:v>
                </c:pt>
                <c:pt idx="36">
                  <c:v>7.0460704607046093E-2</c:v>
                </c:pt>
                <c:pt idx="37">
                  <c:v>9.3833780160857916E-2</c:v>
                </c:pt>
                <c:pt idx="38">
                  <c:v>3.4852546916890083E-2</c:v>
                </c:pt>
                <c:pt idx="39">
                  <c:v>3.2258064516129038E-2</c:v>
                </c:pt>
                <c:pt idx="40">
                  <c:v>1.8716577540106954E-2</c:v>
                </c:pt>
                <c:pt idx="41">
                  <c:v>3.2000000000000008E-2</c:v>
                </c:pt>
                <c:pt idx="42">
                  <c:v>5.0397877984084891E-2</c:v>
                </c:pt>
                <c:pt idx="43">
                  <c:v>9.8143236074270557E-2</c:v>
                </c:pt>
                <c:pt idx="44">
                  <c:v>8.4432717678100219E-2</c:v>
                </c:pt>
                <c:pt idx="45">
                  <c:v>4.221635883905013E-2</c:v>
                </c:pt>
                <c:pt idx="46">
                  <c:v>2.3809523809523812E-2</c:v>
                </c:pt>
                <c:pt idx="47">
                  <c:v>2.9177718832891251E-2</c:v>
                </c:pt>
                <c:pt idx="48">
                  <c:v>3.4391534391534383E-2</c:v>
                </c:pt>
                <c:pt idx="49">
                  <c:v>4.2440318302387266E-2</c:v>
                </c:pt>
                <c:pt idx="50">
                  <c:v>8.4880636604774518E-2</c:v>
                </c:pt>
                <c:pt idx="51">
                  <c:v>0.10554089709762532</c:v>
                </c:pt>
                <c:pt idx="52">
                  <c:v>3.4391534391534383E-2</c:v>
                </c:pt>
                <c:pt idx="53">
                  <c:v>2.1220159151193633E-2</c:v>
                </c:pt>
                <c:pt idx="54">
                  <c:v>1.063829787234042E-2</c:v>
                </c:pt>
                <c:pt idx="55">
                  <c:v>1.8567639257294429E-2</c:v>
                </c:pt>
                <c:pt idx="56">
                  <c:v>3.2000000000000008E-2</c:v>
                </c:pt>
                <c:pt idx="57">
                  <c:v>5.0802139037433178E-2</c:v>
                </c:pt>
                <c:pt idx="58">
                  <c:v>8.0213903743315496E-2</c:v>
                </c:pt>
                <c:pt idx="59">
                  <c:v>2.4064171122994648E-2</c:v>
                </c:pt>
                <c:pt idx="60">
                  <c:v>1.0723860589812336E-2</c:v>
                </c:pt>
                <c:pt idx="61">
                  <c:v>8.0645161290322596E-3</c:v>
                </c:pt>
                <c:pt idx="62">
                  <c:v>2.1276595744680847E-2</c:v>
                </c:pt>
                <c:pt idx="63">
                  <c:v>3.968253968253968E-2</c:v>
                </c:pt>
                <c:pt idx="64">
                  <c:v>6.0209424083769642E-2</c:v>
                </c:pt>
                <c:pt idx="65">
                  <c:v>7.0496083550913871E-2</c:v>
                </c:pt>
                <c:pt idx="66">
                  <c:v>3.9164490861618793E-2</c:v>
                </c:pt>
                <c:pt idx="67">
                  <c:v>5.2219321148825076E-2</c:v>
                </c:pt>
                <c:pt idx="68">
                  <c:v>3.8860103626943011E-2</c:v>
                </c:pt>
                <c:pt idx="69">
                  <c:v>3.1007751937984492E-2</c:v>
                </c:pt>
                <c:pt idx="70">
                  <c:v>4.8593350383631717E-2</c:v>
                </c:pt>
                <c:pt idx="71">
                  <c:v>6.6157760814249372E-2</c:v>
                </c:pt>
                <c:pt idx="72">
                  <c:v>8.1012658227848103E-2</c:v>
                </c:pt>
                <c:pt idx="73">
                  <c:v>2.0253164556962029E-2</c:v>
                </c:pt>
                <c:pt idx="74">
                  <c:v>3.0379746835443044E-2</c:v>
                </c:pt>
                <c:pt idx="75">
                  <c:v>2.777777777777779E-2</c:v>
                </c:pt>
                <c:pt idx="76">
                  <c:v>4.0302267002518904E-2</c:v>
                </c:pt>
                <c:pt idx="77">
                  <c:v>5.2631578947368425E-2</c:v>
                </c:pt>
                <c:pt idx="78">
                  <c:v>7.0000000000000021E-2</c:v>
                </c:pt>
                <c:pt idx="79">
                  <c:v>9.7500000000000017E-2</c:v>
                </c:pt>
                <c:pt idx="80">
                  <c:v>3.9900249376558602E-2</c:v>
                </c:pt>
                <c:pt idx="81">
                  <c:v>3.9900249376558602E-2</c:v>
                </c:pt>
                <c:pt idx="82">
                  <c:v>2.4752475247524754E-2</c:v>
                </c:pt>
                <c:pt idx="83">
                  <c:v>3.2178217821782186E-2</c:v>
                </c:pt>
                <c:pt idx="84">
                  <c:v>4.7029702970297023E-2</c:v>
                </c:pt>
                <c:pt idx="85">
                  <c:v>8.8888888888888906E-2</c:v>
                </c:pt>
                <c:pt idx="86">
                  <c:v>8.8888888888888906E-2</c:v>
                </c:pt>
                <c:pt idx="87">
                  <c:v>3.7037037037037042E-2</c:v>
                </c:pt>
                <c:pt idx="88">
                  <c:v>1.7283950617283952E-2</c:v>
                </c:pt>
                <c:pt idx="89">
                  <c:v>1.2468827930174564E-2</c:v>
                </c:pt>
                <c:pt idx="90">
                  <c:v>3.2500000000000001E-2</c:v>
                </c:pt>
                <c:pt idx="91">
                  <c:v>3.768844221105528E-2</c:v>
                </c:pt>
                <c:pt idx="92">
                  <c:v>5.9553349875930521E-2</c:v>
                </c:pt>
                <c:pt idx="93">
                  <c:v>8.16831683168317E-2</c:v>
                </c:pt>
                <c:pt idx="94">
                  <c:v>3.9603960396039611E-2</c:v>
                </c:pt>
                <c:pt idx="95">
                  <c:v>2.4813895781637722E-2</c:v>
                </c:pt>
                <c:pt idx="96">
                  <c:v>3.7220843672456587E-2</c:v>
                </c:pt>
                <c:pt idx="97">
                  <c:v>1.7241379310344827E-2</c:v>
                </c:pt>
                <c:pt idx="98">
                  <c:v>4.4226044226044231E-2</c:v>
                </c:pt>
                <c:pt idx="99">
                  <c:v>9.5354523227383872E-2</c:v>
                </c:pt>
                <c:pt idx="100">
                  <c:v>7.0731707317073164E-2</c:v>
                </c:pt>
                <c:pt idx="101">
                  <c:v>4.1463414634146364E-2</c:v>
                </c:pt>
                <c:pt idx="102">
                  <c:v>2.4449877750611256E-2</c:v>
                </c:pt>
                <c:pt idx="103">
                  <c:v>2.1844660194174765E-2</c:v>
                </c:pt>
                <c:pt idx="104">
                  <c:v>3.1325301204819286E-2</c:v>
                </c:pt>
                <c:pt idx="105">
                  <c:v>4.3165467625899283E-2</c:v>
                </c:pt>
                <c:pt idx="106">
                  <c:v>6.7307692307692318E-2</c:v>
                </c:pt>
                <c:pt idx="107">
                  <c:v>7.1942446043165464E-2</c:v>
                </c:pt>
                <c:pt idx="108">
                  <c:v>2.6378896882494007E-2</c:v>
                </c:pt>
                <c:pt idx="109">
                  <c:v>3.6057692307692304E-2</c:v>
                </c:pt>
                <c:pt idx="110">
                  <c:v>3.836930455635492E-2</c:v>
                </c:pt>
                <c:pt idx="111">
                  <c:v>3.3653846153846152E-2</c:v>
                </c:pt>
                <c:pt idx="112">
                  <c:v>3.8277511961722493E-2</c:v>
                </c:pt>
                <c:pt idx="113">
                  <c:v>7.1428571428571425E-2</c:v>
                </c:pt>
                <c:pt idx="114">
                  <c:v>9.7387173396674603E-2</c:v>
                </c:pt>
                <c:pt idx="115">
                  <c:v>3.8004750593824237E-2</c:v>
                </c:pt>
                <c:pt idx="116">
                  <c:v>2.8708133971291867E-2</c:v>
                </c:pt>
                <c:pt idx="117">
                  <c:v>2.3752969121140138E-2</c:v>
                </c:pt>
                <c:pt idx="118">
                  <c:v>3.2941176470588245E-2</c:v>
                </c:pt>
                <c:pt idx="119">
                  <c:v>2.777777777777779E-2</c:v>
                </c:pt>
                <c:pt idx="120">
                  <c:v>7.6566125290023199E-2</c:v>
                </c:pt>
                <c:pt idx="121">
                  <c:v>8.7557603686635954E-2</c:v>
                </c:pt>
                <c:pt idx="122">
                  <c:v>0.10392609699769055</c:v>
                </c:pt>
                <c:pt idx="123">
                  <c:v>2.5345622119815673E-2</c:v>
                </c:pt>
                <c:pt idx="124">
                  <c:v>3.4403669724770651E-2</c:v>
                </c:pt>
                <c:pt idx="125">
                  <c:v>2.5345622119815673E-2</c:v>
                </c:pt>
                <c:pt idx="126">
                  <c:v>3.644646924829157E-2</c:v>
                </c:pt>
                <c:pt idx="127">
                  <c:v>7.0615034168564919E-2</c:v>
                </c:pt>
                <c:pt idx="128">
                  <c:v>5.949656750572084E-2</c:v>
                </c:pt>
                <c:pt idx="129">
                  <c:v>5.0343249427917625E-2</c:v>
                </c:pt>
                <c:pt idx="130">
                  <c:v>2.06896551724138E-2</c:v>
                </c:pt>
                <c:pt idx="131">
                  <c:v>3.4324942791762014E-2</c:v>
                </c:pt>
                <c:pt idx="132">
                  <c:v>4.5351473922902501E-2</c:v>
                </c:pt>
                <c:pt idx="133">
                  <c:v>6.9351230425055949E-2</c:v>
                </c:pt>
                <c:pt idx="134">
                  <c:v>0.10864745011086473</c:v>
                </c:pt>
                <c:pt idx="135">
                  <c:v>9.1111111111111101E-2</c:v>
                </c:pt>
                <c:pt idx="136">
                  <c:v>3.333333333333334E-2</c:v>
                </c:pt>
                <c:pt idx="137">
                  <c:v>2.2271714922049005E-2</c:v>
                </c:pt>
                <c:pt idx="138">
                  <c:v>2.4498886414253896E-2</c:v>
                </c:pt>
                <c:pt idx="139">
                  <c:v>1.5625E-2</c:v>
                </c:pt>
                <c:pt idx="140">
                  <c:v>4.0268456375838917E-2</c:v>
                </c:pt>
                <c:pt idx="141">
                  <c:v>7.126948775055679E-2</c:v>
                </c:pt>
                <c:pt idx="142">
                  <c:v>7.5555555555555556E-2</c:v>
                </c:pt>
                <c:pt idx="143">
                  <c:v>2.6666666666666672E-2</c:v>
                </c:pt>
                <c:pt idx="144">
                  <c:v>2.8888888888888888E-2</c:v>
                </c:pt>
                <c:pt idx="145">
                  <c:v>2.8888888888888888E-2</c:v>
                </c:pt>
                <c:pt idx="146">
                  <c:v>4.4247787610619468E-2</c:v>
                </c:pt>
                <c:pt idx="147">
                  <c:v>0.22295805739514349</c:v>
                </c:pt>
                <c:pt idx="148">
                  <c:v>7.032967032967033E-2</c:v>
                </c:pt>
                <c:pt idx="149">
                  <c:v>7.6923076923076927E-2</c:v>
                </c:pt>
                <c:pt idx="150">
                  <c:v>2.8571428571428574E-2</c:v>
                </c:pt>
                <c:pt idx="151">
                  <c:v>3.0837004405286351E-2</c:v>
                </c:pt>
                <c:pt idx="152">
                  <c:v>1.9911504424778764E-2</c:v>
                </c:pt>
                <c:pt idx="153">
                  <c:v>2.1598272138228944E-2</c:v>
                </c:pt>
                <c:pt idx="154">
                  <c:v>3.0237580993520523E-2</c:v>
                </c:pt>
                <c:pt idx="155">
                  <c:v>6.4516129032258077E-2</c:v>
                </c:pt>
                <c:pt idx="156">
                  <c:v>7.0663811563169171E-2</c:v>
                </c:pt>
                <c:pt idx="157">
                  <c:v>3.0042918454935629E-2</c:v>
                </c:pt>
                <c:pt idx="158">
                  <c:v>2.1459227467811169E-2</c:v>
                </c:pt>
                <c:pt idx="159">
                  <c:v>1.5021459227467816E-2</c:v>
                </c:pt>
                <c:pt idx="160">
                  <c:v>3.4261241970021415E-2</c:v>
                </c:pt>
                <c:pt idx="161">
                  <c:v>3.1982942430703633E-2</c:v>
                </c:pt>
                <c:pt idx="162">
                  <c:v>8.1023454157782532E-2</c:v>
                </c:pt>
                <c:pt idx="163">
                  <c:v>9.9787685774946941E-2</c:v>
                </c:pt>
                <c:pt idx="164">
                  <c:v>3.3970276008492575E-2</c:v>
                </c:pt>
                <c:pt idx="165">
                  <c:v>2.7659574468085112E-2</c:v>
                </c:pt>
                <c:pt idx="166">
                  <c:v>3.184713375796179E-2</c:v>
                </c:pt>
                <c:pt idx="167">
                  <c:v>3.609341825902336E-2</c:v>
                </c:pt>
                <c:pt idx="168">
                  <c:v>4.0084388185653998E-2</c:v>
                </c:pt>
                <c:pt idx="169">
                  <c:v>9.4736842105263216E-2</c:v>
                </c:pt>
                <c:pt idx="170">
                  <c:v>9.263157894736844E-2</c:v>
                </c:pt>
                <c:pt idx="171">
                  <c:v>5.4736842105263167E-2</c:v>
                </c:pt>
                <c:pt idx="172">
                  <c:v>4.4303797468354431E-2</c:v>
                </c:pt>
                <c:pt idx="173">
                  <c:v>4.2372881355932222E-2</c:v>
                </c:pt>
                <c:pt idx="174">
                  <c:v>5.3078556263269634E-2</c:v>
                </c:pt>
                <c:pt idx="175">
                  <c:v>4.0084388185653998E-2</c:v>
                </c:pt>
                <c:pt idx="176">
                  <c:v>0.16352201257861632</c:v>
                </c:pt>
                <c:pt idx="177">
                  <c:v>0.15481171548117156</c:v>
                </c:pt>
                <c:pt idx="178">
                  <c:v>3.3472803347280332E-2</c:v>
                </c:pt>
                <c:pt idx="179">
                  <c:v>3.3472803347280332E-2</c:v>
                </c:pt>
                <c:pt idx="180">
                  <c:v>4.1580041580041575E-2</c:v>
                </c:pt>
                <c:pt idx="181">
                  <c:v>4.1407867494824016E-2</c:v>
                </c:pt>
                <c:pt idx="182">
                  <c:v>4.3568464730290454E-2</c:v>
                </c:pt>
                <c:pt idx="183">
                  <c:v>0.18918918918918923</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Participants'!$GB$660:$NC$660</c:f>
              <c:numCache>
                <c:formatCode>d\-mmm</c:formatCode>
                <c:ptCount val="184"/>
                <c:pt idx="0">
                  <c:v>41091</c:v>
                </c:pt>
                <c:pt idx="1">
                  <c:v>41092</c:v>
                </c:pt>
                <c:pt idx="2">
                  <c:v>41093</c:v>
                </c:pt>
                <c:pt idx="3">
                  <c:v>41094</c:v>
                </c:pt>
                <c:pt idx="4">
                  <c:v>41095</c:v>
                </c:pt>
                <c:pt idx="5">
                  <c:v>41096</c:v>
                </c:pt>
                <c:pt idx="6">
                  <c:v>41097</c:v>
                </c:pt>
                <c:pt idx="7">
                  <c:v>41098</c:v>
                </c:pt>
                <c:pt idx="8">
                  <c:v>41099</c:v>
                </c:pt>
                <c:pt idx="9">
                  <c:v>41100</c:v>
                </c:pt>
                <c:pt idx="10">
                  <c:v>41101</c:v>
                </c:pt>
                <c:pt idx="11">
                  <c:v>41102</c:v>
                </c:pt>
                <c:pt idx="12">
                  <c:v>41103</c:v>
                </c:pt>
                <c:pt idx="13">
                  <c:v>41104</c:v>
                </c:pt>
                <c:pt idx="14">
                  <c:v>41105</c:v>
                </c:pt>
                <c:pt idx="15">
                  <c:v>41106</c:v>
                </c:pt>
                <c:pt idx="16">
                  <c:v>41107</c:v>
                </c:pt>
                <c:pt idx="17">
                  <c:v>41108</c:v>
                </c:pt>
                <c:pt idx="18">
                  <c:v>41109</c:v>
                </c:pt>
                <c:pt idx="19">
                  <c:v>41110</c:v>
                </c:pt>
                <c:pt idx="20">
                  <c:v>41111</c:v>
                </c:pt>
                <c:pt idx="21">
                  <c:v>41112</c:v>
                </c:pt>
                <c:pt idx="22">
                  <c:v>41113</c:v>
                </c:pt>
                <c:pt idx="23">
                  <c:v>41114</c:v>
                </c:pt>
                <c:pt idx="24">
                  <c:v>41115</c:v>
                </c:pt>
                <c:pt idx="25">
                  <c:v>41116</c:v>
                </c:pt>
                <c:pt idx="26">
                  <c:v>41117</c:v>
                </c:pt>
                <c:pt idx="27">
                  <c:v>41118</c:v>
                </c:pt>
                <c:pt idx="28">
                  <c:v>41119</c:v>
                </c:pt>
                <c:pt idx="29">
                  <c:v>41120</c:v>
                </c:pt>
                <c:pt idx="30">
                  <c:v>41121</c:v>
                </c:pt>
                <c:pt idx="31">
                  <c:v>41122</c:v>
                </c:pt>
                <c:pt idx="32">
                  <c:v>41123</c:v>
                </c:pt>
                <c:pt idx="33">
                  <c:v>41124</c:v>
                </c:pt>
                <c:pt idx="34">
                  <c:v>41125</c:v>
                </c:pt>
                <c:pt idx="35">
                  <c:v>41126</c:v>
                </c:pt>
                <c:pt idx="36">
                  <c:v>41127</c:v>
                </c:pt>
                <c:pt idx="37">
                  <c:v>41128</c:v>
                </c:pt>
                <c:pt idx="38">
                  <c:v>41129</c:v>
                </c:pt>
                <c:pt idx="39">
                  <c:v>41130</c:v>
                </c:pt>
                <c:pt idx="40">
                  <c:v>41131</c:v>
                </c:pt>
                <c:pt idx="41">
                  <c:v>41132</c:v>
                </c:pt>
                <c:pt idx="42">
                  <c:v>41133</c:v>
                </c:pt>
                <c:pt idx="43">
                  <c:v>41134</c:v>
                </c:pt>
                <c:pt idx="44">
                  <c:v>41135</c:v>
                </c:pt>
                <c:pt idx="45">
                  <c:v>41136</c:v>
                </c:pt>
                <c:pt idx="46">
                  <c:v>41137</c:v>
                </c:pt>
                <c:pt idx="47">
                  <c:v>41138</c:v>
                </c:pt>
                <c:pt idx="48">
                  <c:v>41139</c:v>
                </c:pt>
                <c:pt idx="49">
                  <c:v>41140</c:v>
                </c:pt>
                <c:pt idx="50">
                  <c:v>41141</c:v>
                </c:pt>
                <c:pt idx="51">
                  <c:v>41142</c:v>
                </c:pt>
                <c:pt idx="52">
                  <c:v>41143</c:v>
                </c:pt>
                <c:pt idx="53">
                  <c:v>41144</c:v>
                </c:pt>
                <c:pt idx="54">
                  <c:v>41145</c:v>
                </c:pt>
                <c:pt idx="55">
                  <c:v>41146</c:v>
                </c:pt>
                <c:pt idx="56">
                  <c:v>41147</c:v>
                </c:pt>
                <c:pt idx="57">
                  <c:v>41148</c:v>
                </c:pt>
                <c:pt idx="58">
                  <c:v>41149</c:v>
                </c:pt>
                <c:pt idx="59">
                  <c:v>41150</c:v>
                </c:pt>
                <c:pt idx="60">
                  <c:v>41151</c:v>
                </c:pt>
                <c:pt idx="61">
                  <c:v>41152</c:v>
                </c:pt>
                <c:pt idx="62">
                  <c:v>41153</c:v>
                </c:pt>
                <c:pt idx="63">
                  <c:v>41154</c:v>
                </c:pt>
                <c:pt idx="64">
                  <c:v>41155</c:v>
                </c:pt>
                <c:pt idx="65">
                  <c:v>41156</c:v>
                </c:pt>
                <c:pt idx="66">
                  <c:v>41157</c:v>
                </c:pt>
                <c:pt idx="67">
                  <c:v>41158</c:v>
                </c:pt>
                <c:pt idx="68">
                  <c:v>41159</c:v>
                </c:pt>
                <c:pt idx="69">
                  <c:v>41160</c:v>
                </c:pt>
                <c:pt idx="70">
                  <c:v>41161</c:v>
                </c:pt>
                <c:pt idx="71">
                  <c:v>41162</c:v>
                </c:pt>
                <c:pt idx="72">
                  <c:v>41163</c:v>
                </c:pt>
                <c:pt idx="73">
                  <c:v>41164</c:v>
                </c:pt>
                <c:pt idx="74">
                  <c:v>41165</c:v>
                </c:pt>
                <c:pt idx="75">
                  <c:v>41166</c:v>
                </c:pt>
                <c:pt idx="76">
                  <c:v>41167</c:v>
                </c:pt>
                <c:pt idx="77">
                  <c:v>41168</c:v>
                </c:pt>
                <c:pt idx="78">
                  <c:v>41169</c:v>
                </c:pt>
                <c:pt idx="79">
                  <c:v>41170</c:v>
                </c:pt>
                <c:pt idx="80">
                  <c:v>41171</c:v>
                </c:pt>
                <c:pt idx="81">
                  <c:v>41172</c:v>
                </c:pt>
                <c:pt idx="82">
                  <c:v>41173</c:v>
                </c:pt>
                <c:pt idx="83">
                  <c:v>41174</c:v>
                </c:pt>
                <c:pt idx="84">
                  <c:v>41175</c:v>
                </c:pt>
                <c:pt idx="85">
                  <c:v>41176</c:v>
                </c:pt>
                <c:pt idx="86">
                  <c:v>41177</c:v>
                </c:pt>
                <c:pt idx="87">
                  <c:v>41178</c:v>
                </c:pt>
                <c:pt idx="88">
                  <c:v>41179</c:v>
                </c:pt>
                <c:pt idx="89">
                  <c:v>41180</c:v>
                </c:pt>
                <c:pt idx="90">
                  <c:v>41181</c:v>
                </c:pt>
                <c:pt idx="91">
                  <c:v>41182</c:v>
                </c:pt>
                <c:pt idx="92">
                  <c:v>41183</c:v>
                </c:pt>
                <c:pt idx="93">
                  <c:v>41184</c:v>
                </c:pt>
                <c:pt idx="94">
                  <c:v>41185</c:v>
                </c:pt>
                <c:pt idx="95">
                  <c:v>41186</c:v>
                </c:pt>
                <c:pt idx="96">
                  <c:v>41187</c:v>
                </c:pt>
                <c:pt idx="97">
                  <c:v>41188</c:v>
                </c:pt>
                <c:pt idx="98">
                  <c:v>41189</c:v>
                </c:pt>
                <c:pt idx="99">
                  <c:v>41190</c:v>
                </c:pt>
                <c:pt idx="100">
                  <c:v>41191</c:v>
                </c:pt>
                <c:pt idx="101">
                  <c:v>41192</c:v>
                </c:pt>
                <c:pt idx="102">
                  <c:v>41193</c:v>
                </c:pt>
                <c:pt idx="103">
                  <c:v>41194</c:v>
                </c:pt>
                <c:pt idx="104">
                  <c:v>41195</c:v>
                </c:pt>
                <c:pt idx="105">
                  <c:v>41196</c:v>
                </c:pt>
                <c:pt idx="106">
                  <c:v>41197</c:v>
                </c:pt>
                <c:pt idx="107">
                  <c:v>41198</c:v>
                </c:pt>
                <c:pt idx="108">
                  <c:v>41199</c:v>
                </c:pt>
                <c:pt idx="109">
                  <c:v>41200</c:v>
                </c:pt>
                <c:pt idx="110">
                  <c:v>41201</c:v>
                </c:pt>
                <c:pt idx="111">
                  <c:v>41202</c:v>
                </c:pt>
                <c:pt idx="112">
                  <c:v>41203</c:v>
                </c:pt>
                <c:pt idx="113">
                  <c:v>41204</c:v>
                </c:pt>
                <c:pt idx="114">
                  <c:v>41205</c:v>
                </c:pt>
                <c:pt idx="115">
                  <c:v>41206</c:v>
                </c:pt>
                <c:pt idx="116">
                  <c:v>41207</c:v>
                </c:pt>
                <c:pt idx="117">
                  <c:v>41208</c:v>
                </c:pt>
                <c:pt idx="118">
                  <c:v>41209</c:v>
                </c:pt>
                <c:pt idx="119">
                  <c:v>41210</c:v>
                </c:pt>
                <c:pt idx="120">
                  <c:v>41211</c:v>
                </c:pt>
                <c:pt idx="121">
                  <c:v>41212</c:v>
                </c:pt>
                <c:pt idx="122">
                  <c:v>41213</c:v>
                </c:pt>
                <c:pt idx="123">
                  <c:v>41214</c:v>
                </c:pt>
                <c:pt idx="124">
                  <c:v>41215</c:v>
                </c:pt>
                <c:pt idx="125">
                  <c:v>41216</c:v>
                </c:pt>
                <c:pt idx="126">
                  <c:v>41217</c:v>
                </c:pt>
                <c:pt idx="127">
                  <c:v>41218</c:v>
                </c:pt>
                <c:pt idx="128">
                  <c:v>41219</c:v>
                </c:pt>
                <c:pt idx="129">
                  <c:v>41220</c:v>
                </c:pt>
                <c:pt idx="130">
                  <c:v>41221</c:v>
                </c:pt>
                <c:pt idx="131">
                  <c:v>41222</c:v>
                </c:pt>
                <c:pt idx="132">
                  <c:v>41223</c:v>
                </c:pt>
                <c:pt idx="133">
                  <c:v>41224</c:v>
                </c:pt>
                <c:pt idx="134">
                  <c:v>41225</c:v>
                </c:pt>
                <c:pt idx="135">
                  <c:v>41226</c:v>
                </c:pt>
                <c:pt idx="136">
                  <c:v>41227</c:v>
                </c:pt>
                <c:pt idx="137">
                  <c:v>41228</c:v>
                </c:pt>
                <c:pt idx="138">
                  <c:v>41229</c:v>
                </c:pt>
                <c:pt idx="139">
                  <c:v>41230</c:v>
                </c:pt>
                <c:pt idx="140">
                  <c:v>41231</c:v>
                </c:pt>
                <c:pt idx="141">
                  <c:v>41232</c:v>
                </c:pt>
                <c:pt idx="142">
                  <c:v>41233</c:v>
                </c:pt>
                <c:pt idx="143">
                  <c:v>41234</c:v>
                </c:pt>
                <c:pt idx="144">
                  <c:v>41235</c:v>
                </c:pt>
                <c:pt idx="145">
                  <c:v>41236</c:v>
                </c:pt>
                <c:pt idx="146">
                  <c:v>41237</c:v>
                </c:pt>
                <c:pt idx="147">
                  <c:v>41238</c:v>
                </c:pt>
                <c:pt idx="148">
                  <c:v>41239</c:v>
                </c:pt>
                <c:pt idx="149">
                  <c:v>41240</c:v>
                </c:pt>
                <c:pt idx="150">
                  <c:v>41241</c:v>
                </c:pt>
                <c:pt idx="151">
                  <c:v>41242</c:v>
                </c:pt>
                <c:pt idx="152">
                  <c:v>41243</c:v>
                </c:pt>
                <c:pt idx="153">
                  <c:v>41244</c:v>
                </c:pt>
                <c:pt idx="154">
                  <c:v>41245</c:v>
                </c:pt>
                <c:pt idx="155">
                  <c:v>41246</c:v>
                </c:pt>
                <c:pt idx="156">
                  <c:v>41247</c:v>
                </c:pt>
                <c:pt idx="157">
                  <c:v>41248</c:v>
                </c:pt>
                <c:pt idx="158">
                  <c:v>41249</c:v>
                </c:pt>
                <c:pt idx="159">
                  <c:v>41250</c:v>
                </c:pt>
                <c:pt idx="160">
                  <c:v>41251</c:v>
                </c:pt>
                <c:pt idx="161">
                  <c:v>41252</c:v>
                </c:pt>
                <c:pt idx="162">
                  <c:v>41253</c:v>
                </c:pt>
                <c:pt idx="163">
                  <c:v>41254</c:v>
                </c:pt>
                <c:pt idx="164">
                  <c:v>41255</c:v>
                </c:pt>
                <c:pt idx="165">
                  <c:v>41256</c:v>
                </c:pt>
                <c:pt idx="166">
                  <c:v>41257</c:v>
                </c:pt>
                <c:pt idx="167">
                  <c:v>41258</c:v>
                </c:pt>
                <c:pt idx="168">
                  <c:v>41259</c:v>
                </c:pt>
                <c:pt idx="169">
                  <c:v>41260</c:v>
                </c:pt>
                <c:pt idx="170">
                  <c:v>41261</c:v>
                </c:pt>
                <c:pt idx="171">
                  <c:v>41262</c:v>
                </c:pt>
                <c:pt idx="172">
                  <c:v>41263</c:v>
                </c:pt>
                <c:pt idx="173">
                  <c:v>41264</c:v>
                </c:pt>
                <c:pt idx="174">
                  <c:v>41265</c:v>
                </c:pt>
                <c:pt idx="175">
                  <c:v>41266</c:v>
                </c:pt>
                <c:pt idx="176">
                  <c:v>41267</c:v>
                </c:pt>
                <c:pt idx="177">
                  <c:v>41268</c:v>
                </c:pt>
                <c:pt idx="178">
                  <c:v>41269</c:v>
                </c:pt>
                <c:pt idx="179">
                  <c:v>41270</c:v>
                </c:pt>
                <c:pt idx="180">
                  <c:v>41271</c:v>
                </c:pt>
                <c:pt idx="181">
                  <c:v>41272</c:v>
                </c:pt>
                <c:pt idx="182">
                  <c:v>41273</c:v>
                </c:pt>
                <c:pt idx="183">
                  <c:v>41274</c:v>
                </c:pt>
              </c:numCache>
            </c:numRef>
          </c:cat>
          <c:val>
            <c:numRef>
              <c:f>'% Participants'!$GB$663:$NC$663</c:f>
              <c:numCache>
                <c:formatCode>0%</c:formatCode>
                <c:ptCount val="184"/>
                <c:pt idx="0">
                  <c:v>5.8479532163742687E-2</c:v>
                </c:pt>
                <c:pt idx="1">
                  <c:v>0.119533527696793</c:v>
                </c:pt>
                <c:pt idx="2">
                  <c:v>0.20116618075801748</c:v>
                </c:pt>
                <c:pt idx="3">
                  <c:v>0.36151603498542284</c:v>
                </c:pt>
                <c:pt idx="4">
                  <c:v>3.7900874635568516E-2</c:v>
                </c:pt>
                <c:pt idx="5">
                  <c:v>2.8985507246376812E-2</c:v>
                </c:pt>
                <c:pt idx="6">
                  <c:v>4.6376811594202899E-2</c:v>
                </c:pt>
                <c:pt idx="7">
                  <c:v>7.6923076923076927E-2</c:v>
                </c:pt>
                <c:pt idx="8">
                  <c:v>0.13960113960113962</c:v>
                </c:pt>
                <c:pt idx="9">
                  <c:v>0.15909090909090912</c:v>
                </c:pt>
                <c:pt idx="10">
                  <c:v>3.9772727272727272E-2</c:v>
                </c:pt>
                <c:pt idx="11">
                  <c:v>3.9772727272727272E-2</c:v>
                </c:pt>
                <c:pt idx="12">
                  <c:v>3.3802816901408447E-2</c:v>
                </c:pt>
                <c:pt idx="13">
                  <c:v>3.3707865168539332E-2</c:v>
                </c:pt>
                <c:pt idx="14">
                  <c:v>8.4269662921348326E-2</c:v>
                </c:pt>
                <c:pt idx="15">
                  <c:v>0.151685393258427</c:v>
                </c:pt>
                <c:pt idx="16">
                  <c:v>0.15406162464985992</c:v>
                </c:pt>
                <c:pt idx="17">
                  <c:v>3.6414565826330542E-2</c:v>
                </c:pt>
                <c:pt idx="18">
                  <c:v>3.3802816901408447E-2</c:v>
                </c:pt>
                <c:pt idx="19">
                  <c:v>5.027932960893855E-2</c:v>
                </c:pt>
                <c:pt idx="20">
                  <c:v>5.2924791086350974E-2</c:v>
                </c:pt>
                <c:pt idx="21">
                  <c:v>8.0779944289693609E-2</c:v>
                </c:pt>
                <c:pt idx="22">
                  <c:v>0.18715083798882681</c:v>
                </c:pt>
                <c:pt idx="23">
                  <c:v>0.15833333333333338</c:v>
                </c:pt>
                <c:pt idx="24">
                  <c:v>3.6111111111111115E-2</c:v>
                </c:pt>
                <c:pt idx="25">
                  <c:v>3.888888888888889E-2</c:v>
                </c:pt>
                <c:pt idx="26">
                  <c:v>3.3149171270718231E-2</c:v>
                </c:pt>
                <c:pt idx="27">
                  <c:v>5.2341597796143266E-2</c:v>
                </c:pt>
                <c:pt idx="28">
                  <c:v>6.0773480662983423E-2</c:v>
                </c:pt>
                <c:pt idx="29">
                  <c:v>0.13972602739726031</c:v>
                </c:pt>
                <c:pt idx="30">
                  <c:v>0.14794520547945211</c:v>
                </c:pt>
                <c:pt idx="31">
                  <c:v>4.3360433604336064E-2</c:v>
                </c:pt>
                <c:pt idx="32">
                  <c:v>3.5230352303523046E-2</c:v>
                </c:pt>
                <c:pt idx="33">
                  <c:v>3.5422343324250691E-2</c:v>
                </c:pt>
                <c:pt idx="34">
                  <c:v>5.4495912806539523E-2</c:v>
                </c:pt>
                <c:pt idx="35">
                  <c:v>7.901907356948229E-2</c:v>
                </c:pt>
                <c:pt idx="36">
                  <c:v>0.1653116531165312</c:v>
                </c:pt>
                <c:pt idx="37">
                  <c:v>0.1581769436997319</c:v>
                </c:pt>
                <c:pt idx="38">
                  <c:v>5.6300268096514755E-2</c:v>
                </c:pt>
                <c:pt idx="39">
                  <c:v>4.8387096774193554E-2</c:v>
                </c:pt>
                <c:pt idx="40">
                  <c:v>4.2780748663101602E-2</c:v>
                </c:pt>
                <c:pt idx="41">
                  <c:v>3.7333333333333343E-2</c:v>
                </c:pt>
                <c:pt idx="42">
                  <c:v>7.9575596816976124E-2</c:v>
                </c:pt>
                <c:pt idx="43">
                  <c:v>0.15119363395225466</c:v>
                </c:pt>
                <c:pt idx="44">
                  <c:v>0.15567282321899734</c:v>
                </c:pt>
                <c:pt idx="45">
                  <c:v>4.221635883905013E-2</c:v>
                </c:pt>
                <c:pt idx="46">
                  <c:v>3.7037037037037042E-2</c:v>
                </c:pt>
                <c:pt idx="47">
                  <c:v>5.0397877984084891E-2</c:v>
                </c:pt>
                <c:pt idx="48">
                  <c:v>3.1746031746031744E-2</c:v>
                </c:pt>
                <c:pt idx="49">
                  <c:v>9.8143236074270557E-2</c:v>
                </c:pt>
                <c:pt idx="50">
                  <c:v>0.16445623342175072</c:v>
                </c:pt>
                <c:pt idx="51">
                  <c:v>0.17414248021108183</c:v>
                </c:pt>
                <c:pt idx="52">
                  <c:v>4.4973544973544971E-2</c:v>
                </c:pt>
                <c:pt idx="53">
                  <c:v>3.7135278514588865E-2</c:v>
                </c:pt>
                <c:pt idx="54">
                  <c:v>2.9255319148936174E-2</c:v>
                </c:pt>
                <c:pt idx="55">
                  <c:v>2.652519893899204E-2</c:v>
                </c:pt>
                <c:pt idx="56">
                  <c:v>9.8666666666666694E-2</c:v>
                </c:pt>
                <c:pt idx="57">
                  <c:v>0.17914438502673799</c:v>
                </c:pt>
                <c:pt idx="58">
                  <c:v>0.18716577540106955</c:v>
                </c:pt>
                <c:pt idx="59">
                  <c:v>3.2085561497326213E-2</c:v>
                </c:pt>
                <c:pt idx="60">
                  <c:v>1.876675603217158E-2</c:v>
                </c:pt>
                <c:pt idx="61">
                  <c:v>3.7634408602150546E-2</c:v>
                </c:pt>
                <c:pt idx="62">
                  <c:v>3.7234042553191495E-2</c:v>
                </c:pt>
                <c:pt idx="63">
                  <c:v>8.2010582010582006E-2</c:v>
                </c:pt>
                <c:pt idx="64">
                  <c:v>0.1806282722513089</c:v>
                </c:pt>
                <c:pt idx="65">
                  <c:v>0.20104438642297656</c:v>
                </c:pt>
                <c:pt idx="66">
                  <c:v>0.10966057441253267</c:v>
                </c:pt>
                <c:pt idx="67">
                  <c:v>0.10966057441253267</c:v>
                </c:pt>
                <c:pt idx="68">
                  <c:v>3.6269430051813475E-2</c:v>
                </c:pt>
                <c:pt idx="69">
                  <c:v>3.617571059431525E-2</c:v>
                </c:pt>
                <c:pt idx="70">
                  <c:v>9.7186700767263434E-2</c:v>
                </c:pt>
                <c:pt idx="71">
                  <c:v>0.18575063613231557</c:v>
                </c:pt>
                <c:pt idx="72">
                  <c:v>0.21265822784810126</c:v>
                </c:pt>
                <c:pt idx="73">
                  <c:v>5.3164556962025322E-2</c:v>
                </c:pt>
                <c:pt idx="74">
                  <c:v>3.5443037974683553E-2</c:v>
                </c:pt>
                <c:pt idx="75">
                  <c:v>4.0404040404040414E-2</c:v>
                </c:pt>
                <c:pt idx="76">
                  <c:v>7.5566750629722929E-2</c:v>
                </c:pt>
                <c:pt idx="77">
                  <c:v>8.2706766917293242E-2</c:v>
                </c:pt>
                <c:pt idx="78">
                  <c:v>0.16</c:v>
                </c:pt>
                <c:pt idx="79">
                  <c:v>0.17</c:v>
                </c:pt>
                <c:pt idx="80">
                  <c:v>4.7381546134663347E-2</c:v>
                </c:pt>
                <c:pt idx="81">
                  <c:v>2.4937655860349135E-2</c:v>
                </c:pt>
                <c:pt idx="82">
                  <c:v>3.9603960396039611E-2</c:v>
                </c:pt>
                <c:pt idx="83">
                  <c:v>2.4752475247524754E-2</c:v>
                </c:pt>
                <c:pt idx="84">
                  <c:v>0.11138613861386137</c:v>
                </c:pt>
                <c:pt idx="85">
                  <c:v>0.15555555555555556</c:v>
                </c:pt>
                <c:pt idx="86">
                  <c:v>0.21975308641975311</c:v>
                </c:pt>
                <c:pt idx="87">
                  <c:v>6.419753086419755E-2</c:v>
                </c:pt>
                <c:pt idx="88">
                  <c:v>3.4567901234567891E-2</c:v>
                </c:pt>
                <c:pt idx="89">
                  <c:v>2.9925187032418948E-2</c:v>
                </c:pt>
                <c:pt idx="90">
                  <c:v>2.7500000000000004E-2</c:v>
                </c:pt>
                <c:pt idx="91">
                  <c:v>6.78391959798995E-2</c:v>
                </c:pt>
                <c:pt idx="92">
                  <c:v>0.13399503722084369</c:v>
                </c:pt>
                <c:pt idx="93">
                  <c:v>0.17326732673267328</c:v>
                </c:pt>
                <c:pt idx="94">
                  <c:v>2.9702970297029705E-2</c:v>
                </c:pt>
                <c:pt idx="95">
                  <c:v>3.2258064516129038E-2</c:v>
                </c:pt>
                <c:pt idx="96">
                  <c:v>2.7295285359801493E-2</c:v>
                </c:pt>
                <c:pt idx="97">
                  <c:v>2.9556650246305414E-2</c:v>
                </c:pt>
                <c:pt idx="98">
                  <c:v>8.599508599508604E-2</c:v>
                </c:pt>
                <c:pt idx="99">
                  <c:v>0.17114914425427874</c:v>
                </c:pt>
                <c:pt idx="100">
                  <c:v>0.20487804878048779</c:v>
                </c:pt>
                <c:pt idx="101">
                  <c:v>3.6585365853658541E-2</c:v>
                </c:pt>
                <c:pt idx="102">
                  <c:v>3.6674816625916887E-2</c:v>
                </c:pt>
                <c:pt idx="103">
                  <c:v>3.6407766990291267E-2</c:v>
                </c:pt>
                <c:pt idx="104">
                  <c:v>3.3734939759036145E-2</c:v>
                </c:pt>
                <c:pt idx="105">
                  <c:v>9.1127098321342956E-2</c:v>
                </c:pt>
                <c:pt idx="106">
                  <c:v>0.1730769230769231</c:v>
                </c:pt>
                <c:pt idx="107">
                  <c:v>0.20623501199040772</c:v>
                </c:pt>
                <c:pt idx="108">
                  <c:v>2.8776978417266199E-2</c:v>
                </c:pt>
                <c:pt idx="109">
                  <c:v>1.9230769230769239E-2</c:v>
                </c:pt>
                <c:pt idx="110">
                  <c:v>1.918465227817746E-2</c:v>
                </c:pt>
                <c:pt idx="111">
                  <c:v>2.403846153846154E-2</c:v>
                </c:pt>
                <c:pt idx="112">
                  <c:v>6.9377990430622025E-2</c:v>
                </c:pt>
                <c:pt idx="113">
                  <c:v>0.1428571428571429</c:v>
                </c:pt>
                <c:pt idx="114">
                  <c:v>0.1496437054631829</c:v>
                </c:pt>
                <c:pt idx="115">
                  <c:v>4.0380047505938266E-2</c:v>
                </c:pt>
                <c:pt idx="116">
                  <c:v>2.1531100478468911E-2</c:v>
                </c:pt>
                <c:pt idx="117">
                  <c:v>1.6627078384798103E-2</c:v>
                </c:pt>
                <c:pt idx="118">
                  <c:v>2.8235294117647063E-2</c:v>
                </c:pt>
                <c:pt idx="119">
                  <c:v>6.9444444444444461E-2</c:v>
                </c:pt>
                <c:pt idx="120">
                  <c:v>0.15081206496519725</c:v>
                </c:pt>
                <c:pt idx="121">
                  <c:v>0.25806451612903231</c:v>
                </c:pt>
                <c:pt idx="122">
                  <c:v>0.21478060046189379</c:v>
                </c:pt>
                <c:pt idx="123">
                  <c:v>2.7649769585253468E-2</c:v>
                </c:pt>
                <c:pt idx="124">
                  <c:v>3.4403669724770651E-2</c:v>
                </c:pt>
                <c:pt idx="125">
                  <c:v>4.1474654377880185E-2</c:v>
                </c:pt>
                <c:pt idx="126">
                  <c:v>7.7448747152619596E-2</c:v>
                </c:pt>
                <c:pt idx="127">
                  <c:v>0.12984054669703873</c:v>
                </c:pt>
                <c:pt idx="128">
                  <c:v>0.15102974828375287</c:v>
                </c:pt>
                <c:pt idx="129">
                  <c:v>2.9748283752860413E-2</c:v>
                </c:pt>
                <c:pt idx="130">
                  <c:v>1.6091954022988509E-2</c:v>
                </c:pt>
                <c:pt idx="131">
                  <c:v>2.7459954233409609E-2</c:v>
                </c:pt>
                <c:pt idx="132">
                  <c:v>4.3083900226757378E-2</c:v>
                </c:pt>
                <c:pt idx="133">
                  <c:v>0.13199105145413872</c:v>
                </c:pt>
                <c:pt idx="134">
                  <c:v>0.11751662971175168</c:v>
                </c:pt>
                <c:pt idx="135">
                  <c:v>0.16222222222222221</c:v>
                </c:pt>
                <c:pt idx="136">
                  <c:v>3.7777777777777792E-2</c:v>
                </c:pt>
                <c:pt idx="137">
                  <c:v>2.6726057906458798E-2</c:v>
                </c:pt>
                <c:pt idx="138">
                  <c:v>2.8953229398663693E-2</c:v>
                </c:pt>
                <c:pt idx="139">
                  <c:v>4.4642857142857137E-2</c:v>
                </c:pt>
                <c:pt idx="140">
                  <c:v>7.6062639821029107E-2</c:v>
                </c:pt>
                <c:pt idx="141">
                  <c:v>0.1380846325167038</c:v>
                </c:pt>
                <c:pt idx="142">
                  <c:v>0.2</c:v>
                </c:pt>
                <c:pt idx="143">
                  <c:v>4.444444444444446E-2</c:v>
                </c:pt>
                <c:pt idx="144">
                  <c:v>3.333333333333334E-2</c:v>
                </c:pt>
                <c:pt idx="145">
                  <c:v>4.8888888888888891E-2</c:v>
                </c:pt>
                <c:pt idx="146">
                  <c:v>5.0884955752212392E-2</c:v>
                </c:pt>
                <c:pt idx="147">
                  <c:v>0.13245033112582788</c:v>
                </c:pt>
                <c:pt idx="148">
                  <c:v>0.1428571428571429</c:v>
                </c:pt>
                <c:pt idx="149">
                  <c:v>0.13406593406593409</c:v>
                </c:pt>
                <c:pt idx="150">
                  <c:v>5.0549450549450543E-2</c:v>
                </c:pt>
                <c:pt idx="151">
                  <c:v>2.2026431718061675E-2</c:v>
                </c:pt>
                <c:pt idx="152">
                  <c:v>2.6548672566371685E-2</c:v>
                </c:pt>
                <c:pt idx="153">
                  <c:v>2.1598272138228944E-2</c:v>
                </c:pt>
                <c:pt idx="154">
                  <c:v>4.5356371490280788E-2</c:v>
                </c:pt>
                <c:pt idx="155">
                  <c:v>0.11612903225806452</c:v>
                </c:pt>
                <c:pt idx="156">
                  <c:v>0.12633832976445397</c:v>
                </c:pt>
                <c:pt idx="157">
                  <c:v>3.6480686695278972E-2</c:v>
                </c:pt>
                <c:pt idx="158">
                  <c:v>3.0042918454935629E-2</c:v>
                </c:pt>
                <c:pt idx="159">
                  <c:v>3.6480686695278972E-2</c:v>
                </c:pt>
                <c:pt idx="160">
                  <c:v>3.2119914346895075E-2</c:v>
                </c:pt>
                <c:pt idx="161">
                  <c:v>5.3304904051172719E-2</c:v>
                </c:pt>
                <c:pt idx="162">
                  <c:v>0.1343283582089552</c:v>
                </c:pt>
                <c:pt idx="163">
                  <c:v>0.16560509554140129</c:v>
                </c:pt>
                <c:pt idx="164">
                  <c:v>4.4585987261146501E-2</c:v>
                </c:pt>
                <c:pt idx="165">
                  <c:v>2.3404255319148935E-2</c:v>
                </c:pt>
                <c:pt idx="166">
                  <c:v>3.8216560509554146E-2</c:v>
                </c:pt>
                <c:pt idx="167">
                  <c:v>3.3970276008492575E-2</c:v>
                </c:pt>
                <c:pt idx="168">
                  <c:v>8.0168776371308009E-2</c:v>
                </c:pt>
                <c:pt idx="169">
                  <c:v>0.13263157894736841</c:v>
                </c:pt>
                <c:pt idx="170">
                  <c:v>0.12000000000000001</c:v>
                </c:pt>
                <c:pt idx="171">
                  <c:v>4.6315789473684206E-2</c:v>
                </c:pt>
                <c:pt idx="172">
                  <c:v>4.4303797468354431E-2</c:v>
                </c:pt>
                <c:pt idx="173">
                  <c:v>5.0847457627118668E-2</c:v>
                </c:pt>
                <c:pt idx="174">
                  <c:v>5.0955414012738877E-2</c:v>
                </c:pt>
                <c:pt idx="175">
                  <c:v>6.3291139240506333E-2</c:v>
                </c:pt>
                <c:pt idx="176">
                  <c:v>0.12578616352201261</c:v>
                </c:pt>
                <c:pt idx="177">
                  <c:v>0.12761506276150628</c:v>
                </c:pt>
                <c:pt idx="178">
                  <c:v>7.3221757322175729E-2</c:v>
                </c:pt>
                <c:pt idx="179">
                  <c:v>3.9748953974895397E-2</c:v>
                </c:pt>
                <c:pt idx="180">
                  <c:v>4.7817047817047834E-2</c:v>
                </c:pt>
                <c:pt idx="181">
                  <c:v>4.5548654244306423E-2</c:v>
                </c:pt>
                <c:pt idx="182">
                  <c:v>8.9211618257261427E-2</c:v>
                </c:pt>
                <c:pt idx="183">
                  <c:v>0.52390852390852394</c:v>
                </c:pt>
              </c:numCache>
            </c:numRef>
          </c:val>
          <c:smooth val="0"/>
        </c:ser>
        <c:dLbls>
          <c:showLegendKey val="0"/>
          <c:showVal val="0"/>
          <c:showCatName val="0"/>
          <c:showSerName val="0"/>
          <c:showPercent val="0"/>
          <c:showBubbleSize val="0"/>
        </c:dLbls>
        <c:smooth val="0"/>
        <c:axId val="188187360"/>
        <c:axId val="188489480"/>
      </c:lineChart>
      <c:dateAx>
        <c:axId val="188187360"/>
        <c:scaling>
          <c:orientation val="minMax"/>
        </c:scaling>
        <c:delete val="1"/>
        <c:axPos val="b"/>
        <c:numFmt formatCode="d\-mmm" sourceLinked="1"/>
        <c:majorTickMark val="out"/>
        <c:minorTickMark val="none"/>
        <c:tickLblPos val="none"/>
        <c:crossAx val="188489480"/>
        <c:crosses val="autoZero"/>
        <c:auto val="1"/>
        <c:lblOffset val="100"/>
        <c:baseTimeUnit val="days"/>
      </c:dateAx>
      <c:valAx>
        <c:axId val="188489480"/>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187360"/>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Participants'!$UC$660:$ABD$660</c:f>
              <c:numCache>
                <c:formatCode>d\-mmm</c:formatCode>
                <c:ptCount val="184"/>
                <c:pt idx="0">
                  <c:v>41456</c:v>
                </c:pt>
                <c:pt idx="1">
                  <c:v>41457</c:v>
                </c:pt>
                <c:pt idx="2">
                  <c:v>41458</c:v>
                </c:pt>
                <c:pt idx="3">
                  <c:v>41459</c:v>
                </c:pt>
                <c:pt idx="4">
                  <c:v>41460</c:v>
                </c:pt>
                <c:pt idx="5">
                  <c:v>41461</c:v>
                </c:pt>
                <c:pt idx="6">
                  <c:v>41462</c:v>
                </c:pt>
                <c:pt idx="7">
                  <c:v>41463</c:v>
                </c:pt>
                <c:pt idx="8">
                  <c:v>41464</c:v>
                </c:pt>
                <c:pt idx="9">
                  <c:v>41465</c:v>
                </c:pt>
                <c:pt idx="10">
                  <c:v>41466</c:v>
                </c:pt>
                <c:pt idx="11">
                  <c:v>41467</c:v>
                </c:pt>
                <c:pt idx="12">
                  <c:v>41468</c:v>
                </c:pt>
                <c:pt idx="13">
                  <c:v>41469</c:v>
                </c:pt>
                <c:pt idx="14">
                  <c:v>41470</c:v>
                </c:pt>
                <c:pt idx="15">
                  <c:v>41471</c:v>
                </c:pt>
                <c:pt idx="16">
                  <c:v>41472</c:v>
                </c:pt>
                <c:pt idx="17">
                  <c:v>41473</c:v>
                </c:pt>
                <c:pt idx="18">
                  <c:v>41474</c:v>
                </c:pt>
                <c:pt idx="19">
                  <c:v>41475</c:v>
                </c:pt>
                <c:pt idx="20">
                  <c:v>41476</c:v>
                </c:pt>
                <c:pt idx="21">
                  <c:v>41477</c:v>
                </c:pt>
                <c:pt idx="22">
                  <c:v>41478</c:v>
                </c:pt>
                <c:pt idx="23">
                  <c:v>41479</c:v>
                </c:pt>
                <c:pt idx="24">
                  <c:v>41480</c:v>
                </c:pt>
                <c:pt idx="25">
                  <c:v>41481</c:v>
                </c:pt>
                <c:pt idx="26">
                  <c:v>41482</c:v>
                </c:pt>
                <c:pt idx="27">
                  <c:v>41483</c:v>
                </c:pt>
                <c:pt idx="28">
                  <c:v>41484</c:v>
                </c:pt>
                <c:pt idx="29">
                  <c:v>41485</c:v>
                </c:pt>
                <c:pt idx="30">
                  <c:v>41486</c:v>
                </c:pt>
                <c:pt idx="31">
                  <c:v>41487</c:v>
                </c:pt>
                <c:pt idx="32">
                  <c:v>41488</c:v>
                </c:pt>
                <c:pt idx="33">
                  <c:v>41489</c:v>
                </c:pt>
                <c:pt idx="34">
                  <c:v>41490</c:v>
                </c:pt>
                <c:pt idx="35">
                  <c:v>41491</c:v>
                </c:pt>
                <c:pt idx="36">
                  <c:v>41492</c:v>
                </c:pt>
                <c:pt idx="37">
                  <c:v>41493</c:v>
                </c:pt>
                <c:pt idx="38">
                  <c:v>41494</c:v>
                </c:pt>
                <c:pt idx="39">
                  <c:v>41495</c:v>
                </c:pt>
                <c:pt idx="40">
                  <c:v>41496</c:v>
                </c:pt>
                <c:pt idx="41">
                  <c:v>41497</c:v>
                </c:pt>
                <c:pt idx="42">
                  <c:v>41498</c:v>
                </c:pt>
                <c:pt idx="43">
                  <c:v>41499</c:v>
                </c:pt>
                <c:pt idx="44">
                  <c:v>41500</c:v>
                </c:pt>
                <c:pt idx="45">
                  <c:v>41501</c:v>
                </c:pt>
                <c:pt idx="46">
                  <c:v>41502</c:v>
                </c:pt>
                <c:pt idx="47">
                  <c:v>41503</c:v>
                </c:pt>
                <c:pt idx="48">
                  <c:v>41504</c:v>
                </c:pt>
                <c:pt idx="49">
                  <c:v>41505</c:v>
                </c:pt>
                <c:pt idx="50">
                  <c:v>41506</c:v>
                </c:pt>
                <c:pt idx="51">
                  <c:v>41507</c:v>
                </c:pt>
                <c:pt idx="52">
                  <c:v>41508</c:v>
                </c:pt>
                <c:pt idx="53">
                  <c:v>41509</c:v>
                </c:pt>
                <c:pt idx="54">
                  <c:v>41510</c:v>
                </c:pt>
                <c:pt idx="55">
                  <c:v>41511</c:v>
                </c:pt>
                <c:pt idx="56">
                  <c:v>41512</c:v>
                </c:pt>
                <c:pt idx="57">
                  <c:v>41513</c:v>
                </c:pt>
                <c:pt idx="58">
                  <c:v>41514</c:v>
                </c:pt>
                <c:pt idx="59">
                  <c:v>41515</c:v>
                </c:pt>
                <c:pt idx="60">
                  <c:v>41516</c:v>
                </c:pt>
                <c:pt idx="61">
                  <c:v>41517</c:v>
                </c:pt>
                <c:pt idx="62">
                  <c:v>41518</c:v>
                </c:pt>
                <c:pt idx="63">
                  <c:v>41519</c:v>
                </c:pt>
                <c:pt idx="64">
                  <c:v>41520</c:v>
                </c:pt>
                <c:pt idx="65">
                  <c:v>41521</c:v>
                </c:pt>
                <c:pt idx="66">
                  <c:v>41522</c:v>
                </c:pt>
                <c:pt idx="67">
                  <c:v>41523</c:v>
                </c:pt>
                <c:pt idx="68">
                  <c:v>41524</c:v>
                </c:pt>
                <c:pt idx="69">
                  <c:v>41525</c:v>
                </c:pt>
                <c:pt idx="70">
                  <c:v>41526</c:v>
                </c:pt>
                <c:pt idx="71">
                  <c:v>41527</c:v>
                </c:pt>
                <c:pt idx="72">
                  <c:v>41528</c:v>
                </c:pt>
                <c:pt idx="73">
                  <c:v>41529</c:v>
                </c:pt>
                <c:pt idx="74">
                  <c:v>41530</c:v>
                </c:pt>
                <c:pt idx="75">
                  <c:v>41531</c:v>
                </c:pt>
                <c:pt idx="76">
                  <c:v>41532</c:v>
                </c:pt>
                <c:pt idx="77">
                  <c:v>41533</c:v>
                </c:pt>
                <c:pt idx="78">
                  <c:v>41534</c:v>
                </c:pt>
                <c:pt idx="79">
                  <c:v>41535</c:v>
                </c:pt>
                <c:pt idx="80">
                  <c:v>41536</c:v>
                </c:pt>
                <c:pt idx="81">
                  <c:v>41537</c:v>
                </c:pt>
                <c:pt idx="82">
                  <c:v>41538</c:v>
                </c:pt>
                <c:pt idx="83">
                  <c:v>41539</c:v>
                </c:pt>
                <c:pt idx="84">
                  <c:v>41540</c:v>
                </c:pt>
                <c:pt idx="85">
                  <c:v>41541</c:v>
                </c:pt>
                <c:pt idx="86">
                  <c:v>41542</c:v>
                </c:pt>
                <c:pt idx="87">
                  <c:v>41543</c:v>
                </c:pt>
                <c:pt idx="88">
                  <c:v>41544</c:v>
                </c:pt>
                <c:pt idx="89">
                  <c:v>41545</c:v>
                </c:pt>
                <c:pt idx="90">
                  <c:v>41546</c:v>
                </c:pt>
                <c:pt idx="91">
                  <c:v>41547</c:v>
                </c:pt>
                <c:pt idx="92">
                  <c:v>41548</c:v>
                </c:pt>
                <c:pt idx="93">
                  <c:v>41549</c:v>
                </c:pt>
                <c:pt idx="94">
                  <c:v>41550</c:v>
                </c:pt>
                <c:pt idx="95">
                  <c:v>41551</c:v>
                </c:pt>
                <c:pt idx="96">
                  <c:v>41552</c:v>
                </c:pt>
                <c:pt idx="97">
                  <c:v>41553</c:v>
                </c:pt>
                <c:pt idx="98">
                  <c:v>41554</c:v>
                </c:pt>
                <c:pt idx="99">
                  <c:v>41555</c:v>
                </c:pt>
                <c:pt idx="100">
                  <c:v>41556</c:v>
                </c:pt>
                <c:pt idx="101">
                  <c:v>41557</c:v>
                </c:pt>
                <c:pt idx="102">
                  <c:v>41558</c:v>
                </c:pt>
                <c:pt idx="103">
                  <c:v>41559</c:v>
                </c:pt>
                <c:pt idx="104">
                  <c:v>41560</c:v>
                </c:pt>
                <c:pt idx="105">
                  <c:v>41561</c:v>
                </c:pt>
                <c:pt idx="106">
                  <c:v>41562</c:v>
                </c:pt>
                <c:pt idx="107">
                  <c:v>41563</c:v>
                </c:pt>
                <c:pt idx="108">
                  <c:v>41564</c:v>
                </c:pt>
                <c:pt idx="109">
                  <c:v>41565</c:v>
                </c:pt>
                <c:pt idx="110">
                  <c:v>41566</c:v>
                </c:pt>
                <c:pt idx="111">
                  <c:v>41567</c:v>
                </c:pt>
                <c:pt idx="112">
                  <c:v>41568</c:v>
                </c:pt>
                <c:pt idx="113">
                  <c:v>41569</c:v>
                </c:pt>
                <c:pt idx="114">
                  <c:v>41570</c:v>
                </c:pt>
                <c:pt idx="115">
                  <c:v>41571</c:v>
                </c:pt>
                <c:pt idx="116">
                  <c:v>41572</c:v>
                </c:pt>
                <c:pt idx="117">
                  <c:v>41573</c:v>
                </c:pt>
                <c:pt idx="118">
                  <c:v>41574</c:v>
                </c:pt>
                <c:pt idx="119">
                  <c:v>41575</c:v>
                </c:pt>
                <c:pt idx="120">
                  <c:v>41576</c:v>
                </c:pt>
                <c:pt idx="121">
                  <c:v>41577</c:v>
                </c:pt>
                <c:pt idx="122">
                  <c:v>41578</c:v>
                </c:pt>
                <c:pt idx="123">
                  <c:v>41579</c:v>
                </c:pt>
                <c:pt idx="124">
                  <c:v>41580</c:v>
                </c:pt>
                <c:pt idx="125">
                  <c:v>41581</c:v>
                </c:pt>
                <c:pt idx="126">
                  <c:v>41582</c:v>
                </c:pt>
                <c:pt idx="127">
                  <c:v>41583</c:v>
                </c:pt>
                <c:pt idx="128">
                  <c:v>41584</c:v>
                </c:pt>
                <c:pt idx="129">
                  <c:v>41585</c:v>
                </c:pt>
                <c:pt idx="130">
                  <c:v>41586</c:v>
                </c:pt>
                <c:pt idx="131">
                  <c:v>41587</c:v>
                </c:pt>
                <c:pt idx="132">
                  <c:v>41588</c:v>
                </c:pt>
                <c:pt idx="133">
                  <c:v>41589</c:v>
                </c:pt>
                <c:pt idx="134">
                  <c:v>41590</c:v>
                </c:pt>
                <c:pt idx="135">
                  <c:v>41591</c:v>
                </c:pt>
                <c:pt idx="136">
                  <c:v>41592</c:v>
                </c:pt>
                <c:pt idx="137">
                  <c:v>41593</c:v>
                </c:pt>
                <c:pt idx="138">
                  <c:v>41594</c:v>
                </c:pt>
                <c:pt idx="139">
                  <c:v>41595</c:v>
                </c:pt>
                <c:pt idx="140">
                  <c:v>41596</c:v>
                </c:pt>
                <c:pt idx="141">
                  <c:v>41597</c:v>
                </c:pt>
                <c:pt idx="142">
                  <c:v>41598</c:v>
                </c:pt>
                <c:pt idx="143">
                  <c:v>41599</c:v>
                </c:pt>
                <c:pt idx="144">
                  <c:v>41600</c:v>
                </c:pt>
                <c:pt idx="145">
                  <c:v>41601</c:v>
                </c:pt>
                <c:pt idx="146">
                  <c:v>41602</c:v>
                </c:pt>
                <c:pt idx="147">
                  <c:v>41603</c:v>
                </c:pt>
                <c:pt idx="148">
                  <c:v>41604</c:v>
                </c:pt>
                <c:pt idx="149">
                  <c:v>41605</c:v>
                </c:pt>
                <c:pt idx="150">
                  <c:v>41606</c:v>
                </c:pt>
                <c:pt idx="151">
                  <c:v>41607</c:v>
                </c:pt>
                <c:pt idx="152">
                  <c:v>41608</c:v>
                </c:pt>
                <c:pt idx="153">
                  <c:v>41609</c:v>
                </c:pt>
                <c:pt idx="154">
                  <c:v>41610</c:v>
                </c:pt>
                <c:pt idx="155">
                  <c:v>41611</c:v>
                </c:pt>
                <c:pt idx="156">
                  <c:v>41612</c:v>
                </c:pt>
                <c:pt idx="157">
                  <c:v>41613</c:v>
                </c:pt>
                <c:pt idx="158">
                  <c:v>41614</c:v>
                </c:pt>
                <c:pt idx="159">
                  <c:v>41615</c:v>
                </c:pt>
                <c:pt idx="160">
                  <c:v>41616</c:v>
                </c:pt>
                <c:pt idx="161">
                  <c:v>41617</c:v>
                </c:pt>
                <c:pt idx="162">
                  <c:v>41618</c:v>
                </c:pt>
                <c:pt idx="163">
                  <c:v>41619</c:v>
                </c:pt>
                <c:pt idx="164">
                  <c:v>41620</c:v>
                </c:pt>
                <c:pt idx="165">
                  <c:v>41621</c:v>
                </c:pt>
                <c:pt idx="166">
                  <c:v>41622</c:v>
                </c:pt>
                <c:pt idx="167">
                  <c:v>41623</c:v>
                </c:pt>
                <c:pt idx="168">
                  <c:v>41624</c:v>
                </c:pt>
                <c:pt idx="169">
                  <c:v>41625</c:v>
                </c:pt>
                <c:pt idx="170">
                  <c:v>41626</c:v>
                </c:pt>
                <c:pt idx="171">
                  <c:v>41627</c:v>
                </c:pt>
                <c:pt idx="172">
                  <c:v>41628</c:v>
                </c:pt>
                <c:pt idx="173">
                  <c:v>41629</c:v>
                </c:pt>
                <c:pt idx="174">
                  <c:v>41630</c:v>
                </c:pt>
                <c:pt idx="175">
                  <c:v>41631</c:v>
                </c:pt>
                <c:pt idx="176">
                  <c:v>41632</c:v>
                </c:pt>
                <c:pt idx="177">
                  <c:v>41633</c:v>
                </c:pt>
                <c:pt idx="178">
                  <c:v>41634</c:v>
                </c:pt>
                <c:pt idx="179">
                  <c:v>41635</c:v>
                </c:pt>
                <c:pt idx="180">
                  <c:v>41636</c:v>
                </c:pt>
                <c:pt idx="181">
                  <c:v>41637</c:v>
                </c:pt>
                <c:pt idx="182">
                  <c:v>41638</c:v>
                </c:pt>
                <c:pt idx="183">
                  <c:v>41639</c:v>
                </c:pt>
              </c:numCache>
            </c:numRef>
          </c:cat>
          <c:val>
            <c:numRef>
              <c:f>'% Participants'!$UC$661:$ABD$661</c:f>
              <c:numCache>
                <c:formatCode>0%</c:formatCode>
                <c:ptCount val="184"/>
                <c:pt idx="0">
                  <c:v>0.79704797047970488</c:v>
                </c:pt>
                <c:pt idx="1">
                  <c:v>0.77716390423572745</c:v>
                </c:pt>
                <c:pt idx="2">
                  <c:v>0.85977859778597798</c:v>
                </c:pt>
                <c:pt idx="3">
                  <c:v>0.52583025830258312</c:v>
                </c:pt>
                <c:pt idx="4">
                  <c:v>0.95571955719557222</c:v>
                </c:pt>
                <c:pt idx="5">
                  <c:v>0.9165120593692021</c:v>
                </c:pt>
                <c:pt idx="6">
                  <c:v>0.8998144712430427</c:v>
                </c:pt>
                <c:pt idx="7">
                  <c:v>0.8014842300556585</c:v>
                </c:pt>
                <c:pt idx="8">
                  <c:v>0.79482439926062842</c:v>
                </c:pt>
                <c:pt idx="9">
                  <c:v>0.94629629629629641</c:v>
                </c:pt>
                <c:pt idx="10">
                  <c:v>0.95158286778398504</c:v>
                </c:pt>
                <c:pt idx="11">
                  <c:v>0.93854748603351978</c:v>
                </c:pt>
                <c:pt idx="12">
                  <c:v>0.92737430167597767</c:v>
                </c:pt>
                <c:pt idx="13">
                  <c:v>0.87663551401869177</c:v>
                </c:pt>
                <c:pt idx="14">
                  <c:v>0.78130841121495331</c:v>
                </c:pt>
                <c:pt idx="15">
                  <c:v>0.78504672897196248</c:v>
                </c:pt>
                <c:pt idx="16">
                  <c:v>0.94756554307116092</c:v>
                </c:pt>
                <c:pt idx="17">
                  <c:v>0.942056074766355</c:v>
                </c:pt>
                <c:pt idx="18">
                  <c:v>0.9213483146067416</c:v>
                </c:pt>
                <c:pt idx="19">
                  <c:v>0.92322097378277168</c:v>
                </c:pt>
                <c:pt idx="20">
                  <c:v>0.87126865671641807</c:v>
                </c:pt>
                <c:pt idx="21">
                  <c:v>0.78358208955223851</c:v>
                </c:pt>
                <c:pt idx="22">
                  <c:v>0.77052238805970152</c:v>
                </c:pt>
                <c:pt idx="23">
                  <c:v>0.92710280373831777</c:v>
                </c:pt>
                <c:pt idx="24">
                  <c:v>0.92523364485981308</c:v>
                </c:pt>
                <c:pt idx="25">
                  <c:v>0.92293233082706749</c:v>
                </c:pt>
                <c:pt idx="26">
                  <c:v>0.90636704119850187</c:v>
                </c:pt>
                <c:pt idx="27">
                  <c:v>0.90037593984962394</c:v>
                </c:pt>
                <c:pt idx="28">
                  <c:v>0.78611632270168841</c:v>
                </c:pt>
                <c:pt idx="29">
                  <c:v>0.77673545966228918</c:v>
                </c:pt>
                <c:pt idx="30">
                  <c:v>0.93233082706766901</c:v>
                </c:pt>
                <c:pt idx="31">
                  <c:v>0.94183864915572235</c:v>
                </c:pt>
                <c:pt idx="32">
                  <c:v>0.92870544090056284</c:v>
                </c:pt>
                <c:pt idx="33">
                  <c:v>0.91148775894538592</c:v>
                </c:pt>
                <c:pt idx="34">
                  <c:v>0.8945386064030133</c:v>
                </c:pt>
                <c:pt idx="35">
                  <c:v>0.78947368421052633</c:v>
                </c:pt>
                <c:pt idx="36">
                  <c:v>0.7800751879699247</c:v>
                </c:pt>
                <c:pt idx="37">
                  <c:v>0.92843691148775886</c:v>
                </c:pt>
                <c:pt idx="38">
                  <c:v>0.92481203007518809</c:v>
                </c:pt>
                <c:pt idx="39">
                  <c:v>0.9133709981167607</c:v>
                </c:pt>
                <c:pt idx="40">
                  <c:v>0.9171374764595106</c:v>
                </c:pt>
                <c:pt idx="41">
                  <c:v>0.89433962264150968</c:v>
                </c:pt>
                <c:pt idx="42">
                  <c:v>0.77401129943502833</c:v>
                </c:pt>
                <c:pt idx="43">
                  <c:v>0.74952919020715647</c:v>
                </c:pt>
                <c:pt idx="44">
                  <c:v>0.94150943396226416</c:v>
                </c:pt>
                <c:pt idx="45">
                  <c:v>0.93207547169811344</c:v>
                </c:pt>
                <c:pt idx="46">
                  <c:v>0.93194706994328924</c:v>
                </c:pt>
                <c:pt idx="47">
                  <c:v>0.90926275992438554</c:v>
                </c:pt>
                <c:pt idx="48">
                  <c:v>0.87712665406427248</c:v>
                </c:pt>
                <c:pt idx="49">
                  <c:v>0.77547169811320771</c:v>
                </c:pt>
                <c:pt idx="50">
                  <c:v>0.7584905660377359</c:v>
                </c:pt>
                <c:pt idx="51">
                  <c:v>0.94139886578449905</c:v>
                </c:pt>
                <c:pt idx="52">
                  <c:v>0.94517958412098302</c:v>
                </c:pt>
                <c:pt idx="53">
                  <c:v>0.91461100569259979</c:v>
                </c:pt>
                <c:pt idx="54">
                  <c:v>0.91650853889943062</c:v>
                </c:pt>
                <c:pt idx="55">
                  <c:v>0.90285714285714269</c:v>
                </c:pt>
                <c:pt idx="56">
                  <c:v>0.76996197718631187</c:v>
                </c:pt>
                <c:pt idx="57">
                  <c:v>0.74334600760456282</c:v>
                </c:pt>
                <c:pt idx="58">
                  <c:v>0.94095238095238087</c:v>
                </c:pt>
                <c:pt idx="59">
                  <c:v>0.95801526717557273</c:v>
                </c:pt>
                <c:pt idx="60">
                  <c:v>0.95238095238095233</c:v>
                </c:pt>
                <c:pt idx="61">
                  <c:v>0.95992366412213748</c:v>
                </c:pt>
                <c:pt idx="62">
                  <c:v>0.8912213740458016</c:v>
                </c:pt>
                <c:pt idx="63">
                  <c:v>0.78747628083491439</c:v>
                </c:pt>
                <c:pt idx="64">
                  <c:v>0.73055028462998117</c:v>
                </c:pt>
                <c:pt idx="65">
                  <c:v>0.85931558935361219</c:v>
                </c:pt>
                <c:pt idx="66">
                  <c:v>0.85741444866920158</c:v>
                </c:pt>
                <c:pt idx="67">
                  <c:v>0.94676806083650189</c:v>
                </c:pt>
                <c:pt idx="68">
                  <c:v>0.94497153700189773</c:v>
                </c:pt>
                <c:pt idx="69">
                  <c:v>0.89163498098859328</c:v>
                </c:pt>
                <c:pt idx="70">
                  <c:v>0.81628787878787878</c:v>
                </c:pt>
                <c:pt idx="71">
                  <c:v>0.76136363636363646</c:v>
                </c:pt>
                <c:pt idx="72">
                  <c:v>0.94497153700189773</c:v>
                </c:pt>
                <c:pt idx="73">
                  <c:v>0.95057034220532322</c:v>
                </c:pt>
                <c:pt idx="74">
                  <c:v>0.96007604562737658</c:v>
                </c:pt>
                <c:pt idx="75">
                  <c:v>0.93320610687022887</c:v>
                </c:pt>
                <c:pt idx="76">
                  <c:v>0.87571701720841322</c:v>
                </c:pt>
                <c:pt idx="77">
                  <c:v>0.77586206896551724</c:v>
                </c:pt>
                <c:pt idx="78">
                  <c:v>0.72657743785850881</c:v>
                </c:pt>
                <c:pt idx="79">
                  <c:v>0.92528735632183912</c:v>
                </c:pt>
                <c:pt idx="80">
                  <c:v>0.95393474088291741</c:v>
                </c:pt>
                <c:pt idx="81">
                  <c:v>0.94241842610364679</c:v>
                </c:pt>
                <c:pt idx="82">
                  <c:v>0.94817658349328215</c:v>
                </c:pt>
                <c:pt idx="83">
                  <c:v>0.86948176583493275</c:v>
                </c:pt>
                <c:pt idx="84">
                  <c:v>0.79501915708812265</c:v>
                </c:pt>
                <c:pt idx="85">
                  <c:v>0.74088291746641088</c:v>
                </c:pt>
                <c:pt idx="86">
                  <c:v>0.94049904030710174</c:v>
                </c:pt>
                <c:pt idx="87">
                  <c:v>0.95777351247600784</c:v>
                </c:pt>
                <c:pt idx="88">
                  <c:v>0.96730769230769242</c:v>
                </c:pt>
                <c:pt idx="89">
                  <c:v>0.94605009633911374</c:v>
                </c:pt>
                <c:pt idx="90">
                  <c:v>0.88246628131021176</c:v>
                </c:pt>
                <c:pt idx="91">
                  <c:v>0.81695568400770713</c:v>
                </c:pt>
                <c:pt idx="92">
                  <c:v>0.79615384615384621</c:v>
                </c:pt>
                <c:pt idx="93">
                  <c:v>0.93846153846153857</c:v>
                </c:pt>
                <c:pt idx="94">
                  <c:v>0.96538461538461551</c:v>
                </c:pt>
                <c:pt idx="95">
                  <c:v>0.94049904030710174</c:v>
                </c:pt>
                <c:pt idx="96">
                  <c:v>0.94615384615384623</c:v>
                </c:pt>
                <c:pt idx="97">
                  <c:v>0.8786127167630059</c:v>
                </c:pt>
                <c:pt idx="98">
                  <c:v>0.7846153846153846</c:v>
                </c:pt>
                <c:pt idx="99">
                  <c:v>0.77176015473887838</c:v>
                </c:pt>
                <c:pt idx="100">
                  <c:v>0.93641618497109802</c:v>
                </c:pt>
                <c:pt idx="101">
                  <c:v>0.95357833655705992</c:v>
                </c:pt>
                <c:pt idx="102">
                  <c:v>0.95339805825242729</c:v>
                </c:pt>
                <c:pt idx="103">
                  <c:v>0.94951456310679616</c:v>
                </c:pt>
                <c:pt idx="104">
                  <c:v>0.89299610894941639</c:v>
                </c:pt>
                <c:pt idx="105">
                  <c:v>0.83495145631067991</c:v>
                </c:pt>
                <c:pt idx="106">
                  <c:v>0.78058252427184449</c:v>
                </c:pt>
                <c:pt idx="107">
                  <c:v>0.9262135922330097</c:v>
                </c:pt>
                <c:pt idx="108">
                  <c:v>0.95914396887159548</c:v>
                </c:pt>
                <c:pt idx="109">
                  <c:v>0.96504854368932058</c:v>
                </c:pt>
                <c:pt idx="110">
                  <c:v>0.94163424124513628</c:v>
                </c:pt>
                <c:pt idx="111">
                  <c:v>0.87524366471734882</c:v>
                </c:pt>
                <c:pt idx="112">
                  <c:v>0.79532163742690065</c:v>
                </c:pt>
                <c:pt idx="113">
                  <c:v>0.77929687500000011</c:v>
                </c:pt>
                <c:pt idx="114">
                  <c:v>0.90820312499999989</c:v>
                </c:pt>
                <c:pt idx="115">
                  <c:v>0.95703125000000011</c:v>
                </c:pt>
                <c:pt idx="116">
                  <c:v>0.96281800391389449</c:v>
                </c:pt>
                <c:pt idx="117">
                  <c:v>0.95499021526418804</c:v>
                </c:pt>
                <c:pt idx="118">
                  <c:v>0.90410958904109573</c:v>
                </c:pt>
                <c:pt idx="119">
                  <c:v>0.74414062500000011</c:v>
                </c:pt>
                <c:pt idx="120">
                  <c:v>0.64187866927592963</c:v>
                </c:pt>
                <c:pt idx="121">
                  <c:v>0.90820312499999989</c:v>
                </c:pt>
                <c:pt idx="122">
                  <c:v>0.75342465753424681</c:v>
                </c:pt>
                <c:pt idx="123">
                  <c:v>0.94280078895463504</c:v>
                </c:pt>
                <c:pt idx="124">
                  <c:v>0.95069033530572</c:v>
                </c:pt>
                <c:pt idx="125">
                  <c:v>0.88514851485148527</c:v>
                </c:pt>
                <c:pt idx="126">
                  <c:v>0.80434782608695654</c:v>
                </c:pt>
                <c:pt idx="127">
                  <c:v>0.78019801980198022</c:v>
                </c:pt>
                <c:pt idx="128">
                  <c:v>0.95445544554455453</c:v>
                </c:pt>
                <c:pt idx="129">
                  <c:v>0.95049504950495045</c:v>
                </c:pt>
                <c:pt idx="130">
                  <c:v>0.94851485148514858</c:v>
                </c:pt>
                <c:pt idx="131">
                  <c:v>0.93452380952380965</c:v>
                </c:pt>
                <c:pt idx="132">
                  <c:v>0.89306930693069309</c:v>
                </c:pt>
                <c:pt idx="133">
                  <c:v>0.7885375494071144</c:v>
                </c:pt>
                <c:pt idx="134">
                  <c:v>0.76831683168316844</c:v>
                </c:pt>
                <c:pt idx="135">
                  <c:v>0.96435643564356444</c:v>
                </c:pt>
                <c:pt idx="136">
                  <c:v>0.94831013916500984</c:v>
                </c:pt>
                <c:pt idx="137">
                  <c:v>0.96207584830339343</c:v>
                </c:pt>
                <c:pt idx="138">
                  <c:v>0.91816367265469079</c:v>
                </c:pt>
                <c:pt idx="139">
                  <c:v>0.89200000000000002</c:v>
                </c:pt>
                <c:pt idx="140">
                  <c:v>0.81274900398406391</c:v>
                </c:pt>
                <c:pt idx="141">
                  <c:v>0.78043912175648689</c:v>
                </c:pt>
                <c:pt idx="142">
                  <c:v>0.93413173652694614</c:v>
                </c:pt>
                <c:pt idx="143">
                  <c:v>0.94000000000000006</c:v>
                </c:pt>
                <c:pt idx="144">
                  <c:v>0.93400000000000005</c:v>
                </c:pt>
                <c:pt idx="145">
                  <c:v>0.88</c:v>
                </c:pt>
                <c:pt idx="146">
                  <c:v>0.64612326043737589</c:v>
                </c:pt>
                <c:pt idx="147">
                  <c:v>0.78443113772455086</c:v>
                </c:pt>
                <c:pt idx="148">
                  <c:v>0.78200000000000003</c:v>
                </c:pt>
                <c:pt idx="149">
                  <c:v>0.93400000000000005</c:v>
                </c:pt>
                <c:pt idx="150">
                  <c:v>0.93975903614457867</c:v>
                </c:pt>
                <c:pt idx="151">
                  <c:v>0.9617706237424547</c:v>
                </c:pt>
                <c:pt idx="152">
                  <c:v>0.94567404426559376</c:v>
                </c:pt>
                <c:pt idx="153">
                  <c:v>0.91967871485943775</c:v>
                </c:pt>
                <c:pt idx="154">
                  <c:v>0.83870967741935509</c:v>
                </c:pt>
                <c:pt idx="155">
                  <c:v>0.81653225806451613</c:v>
                </c:pt>
                <c:pt idx="156">
                  <c:v>0.94153225806451613</c:v>
                </c:pt>
                <c:pt idx="157">
                  <c:v>0.94726166328600403</c:v>
                </c:pt>
                <c:pt idx="158">
                  <c:v>0.95334685598377289</c:v>
                </c:pt>
                <c:pt idx="159">
                  <c:v>0.91886409736308339</c:v>
                </c:pt>
                <c:pt idx="160">
                  <c:v>0.89837398373983723</c:v>
                </c:pt>
                <c:pt idx="161">
                  <c:v>0.83739837398373984</c:v>
                </c:pt>
                <c:pt idx="162">
                  <c:v>0.81097560975609762</c:v>
                </c:pt>
                <c:pt idx="163">
                  <c:v>0.9390243902439025</c:v>
                </c:pt>
                <c:pt idx="164">
                  <c:v>0.9387755102040819</c:v>
                </c:pt>
                <c:pt idx="165">
                  <c:v>0.95296523517382425</c:v>
                </c:pt>
                <c:pt idx="166">
                  <c:v>0.93061224489795891</c:v>
                </c:pt>
                <c:pt idx="167">
                  <c:v>0.89161554192229031</c:v>
                </c:pt>
                <c:pt idx="168">
                  <c:v>0.80777096114519442</c:v>
                </c:pt>
                <c:pt idx="169">
                  <c:v>0.7995910020449899</c:v>
                </c:pt>
                <c:pt idx="170">
                  <c:v>0.92842535787321068</c:v>
                </c:pt>
                <c:pt idx="171">
                  <c:v>0.90184049079754602</c:v>
                </c:pt>
                <c:pt idx="172">
                  <c:v>0.9034907597535935</c:v>
                </c:pt>
                <c:pt idx="173">
                  <c:v>0.90965092402464054</c:v>
                </c:pt>
                <c:pt idx="174">
                  <c:v>0.88911704312114981</c:v>
                </c:pt>
                <c:pt idx="175">
                  <c:v>0.85010266940451762</c:v>
                </c:pt>
                <c:pt idx="176">
                  <c:v>0.69404517453798764</c:v>
                </c:pt>
                <c:pt idx="177">
                  <c:v>0.74332648870636542</c:v>
                </c:pt>
                <c:pt idx="178">
                  <c:v>0.93223819301848065</c:v>
                </c:pt>
                <c:pt idx="179">
                  <c:v>0.92402464065708434</c:v>
                </c:pt>
                <c:pt idx="180">
                  <c:v>0.90909090909090906</c:v>
                </c:pt>
                <c:pt idx="181">
                  <c:v>0.90228690228690223</c:v>
                </c:pt>
                <c:pt idx="182">
                  <c:v>0.86278586278586289</c:v>
                </c:pt>
                <c:pt idx="183">
                  <c:v>0.34719334719334721</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Participants'!$UC$660:$ABD$660</c:f>
              <c:numCache>
                <c:formatCode>d\-mmm</c:formatCode>
                <c:ptCount val="184"/>
                <c:pt idx="0">
                  <c:v>41456</c:v>
                </c:pt>
                <c:pt idx="1">
                  <c:v>41457</c:v>
                </c:pt>
                <c:pt idx="2">
                  <c:v>41458</c:v>
                </c:pt>
                <c:pt idx="3">
                  <c:v>41459</c:v>
                </c:pt>
                <c:pt idx="4">
                  <c:v>41460</c:v>
                </c:pt>
                <c:pt idx="5">
                  <c:v>41461</c:v>
                </c:pt>
                <c:pt idx="6">
                  <c:v>41462</c:v>
                </c:pt>
                <c:pt idx="7">
                  <c:v>41463</c:v>
                </c:pt>
                <c:pt idx="8">
                  <c:v>41464</c:v>
                </c:pt>
                <c:pt idx="9">
                  <c:v>41465</c:v>
                </c:pt>
                <c:pt idx="10">
                  <c:v>41466</c:v>
                </c:pt>
                <c:pt idx="11">
                  <c:v>41467</c:v>
                </c:pt>
                <c:pt idx="12">
                  <c:v>41468</c:v>
                </c:pt>
                <c:pt idx="13">
                  <c:v>41469</c:v>
                </c:pt>
                <c:pt idx="14">
                  <c:v>41470</c:v>
                </c:pt>
                <c:pt idx="15">
                  <c:v>41471</c:v>
                </c:pt>
                <c:pt idx="16">
                  <c:v>41472</c:v>
                </c:pt>
                <c:pt idx="17">
                  <c:v>41473</c:v>
                </c:pt>
                <c:pt idx="18">
                  <c:v>41474</c:v>
                </c:pt>
                <c:pt idx="19">
                  <c:v>41475</c:v>
                </c:pt>
                <c:pt idx="20">
                  <c:v>41476</c:v>
                </c:pt>
                <c:pt idx="21">
                  <c:v>41477</c:v>
                </c:pt>
                <c:pt idx="22">
                  <c:v>41478</c:v>
                </c:pt>
                <c:pt idx="23">
                  <c:v>41479</c:v>
                </c:pt>
                <c:pt idx="24">
                  <c:v>41480</c:v>
                </c:pt>
                <c:pt idx="25">
                  <c:v>41481</c:v>
                </c:pt>
                <c:pt idx="26">
                  <c:v>41482</c:v>
                </c:pt>
                <c:pt idx="27">
                  <c:v>41483</c:v>
                </c:pt>
                <c:pt idx="28">
                  <c:v>41484</c:v>
                </c:pt>
                <c:pt idx="29">
                  <c:v>41485</c:v>
                </c:pt>
                <c:pt idx="30">
                  <c:v>41486</c:v>
                </c:pt>
                <c:pt idx="31">
                  <c:v>41487</c:v>
                </c:pt>
                <c:pt idx="32">
                  <c:v>41488</c:v>
                </c:pt>
                <c:pt idx="33">
                  <c:v>41489</c:v>
                </c:pt>
                <c:pt idx="34">
                  <c:v>41490</c:v>
                </c:pt>
                <c:pt idx="35">
                  <c:v>41491</c:v>
                </c:pt>
                <c:pt idx="36">
                  <c:v>41492</c:v>
                </c:pt>
                <c:pt idx="37">
                  <c:v>41493</c:v>
                </c:pt>
                <c:pt idx="38">
                  <c:v>41494</c:v>
                </c:pt>
                <c:pt idx="39">
                  <c:v>41495</c:v>
                </c:pt>
                <c:pt idx="40">
                  <c:v>41496</c:v>
                </c:pt>
                <c:pt idx="41">
                  <c:v>41497</c:v>
                </c:pt>
                <c:pt idx="42">
                  <c:v>41498</c:v>
                </c:pt>
                <c:pt idx="43">
                  <c:v>41499</c:v>
                </c:pt>
                <c:pt idx="44">
                  <c:v>41500</c:v>
                </c:pt>
                <c:pt idx="45">
                  <c:v>41501</c:v>
                </c:pt>
                <c:pt idx="46">
                  <c:v>41502</c:v>
                </c:pt>
                <c:pt idx="47">
                  <c:v>41503</c:v>
                </c:pt>
                <c:pt idx="48">
                  <c:v>41504</c:v>
                </c:pt>
                <c:pt idx="49">
                  <c:v>41505</c:v>
                </c:pt>
                <c:pt idx="50">
                  <c:v>41506</c:v>
                </c:pt>
                <c:pt idx="51">
                  <c:v>41507</c:v>
                </c:pt>
                <c:pt idx="52">
                  <c:v>41508</c:v>
                </c:pt>
                <c:pt idx="53">
                  <c:v>41509</c:v>
                </c:pt>
                <c:pt idx="54">
                  <c:v>41510</c:v>
                </c:pt>
                <c:pt idx="55">
                  <c:v>41511</c:v>
                </c:pt>
                <c:pt idx="56">
                  <c:v>41512</c:v>
                </c:pt>
                <c:pt idx="57">
                  <c:v>41513</c:v>
                </c:pt>
                <c:pt idx="58">
                  <c:v>41514</c:v>
                </c:pt>
                <c:pt idx="59">
                  <c:v>41515</c:v>
                </c:pt>
                <c:pt idx="60">
                  <c:v>41516</c:v>
                </c:pt>
                <c:pt idx="61">
                  <c:v>41517</c:v>
                </c:pt>
                <c:pt idx="62">
                  <c:v>41518</c:v>
                </c:pt>
                <c:pt idx="63">
                  <c:v>41519</c:v>
                </c:pt>
                <c:pt idx="64">
                  <c:v>41520</c:v>
                </c:pt>
                <c:pt idx="65">
                  <c:v>41521</c:v>
                </c:pt>
                <c:pt idx="66">
                  <c:v>41522</c:v>
                </c:pt>
                <c:pt idx="67">
                  <c:v>41523</c:v>
                </c:pt>
                <c:pt idx="68">
                  <c:v>41524</c:v>
                </c:pt>
                <c:pt idx="69">
                  <c:v>41525</c:v>
                </c:pt>
                <c:pt idx="70">
                  <c:v>41526</c:v>
                </c:pt>
                <c:pt idx="71">
                  <c:v>41527</c:v>
                </c:pt>
                <c:pt idx="72">
                  <c:v>41528</c:v>
                </c:pt>
                <c:pt idx="73">
                  <c:v>41529</c:v>
                </c:pt>
                <c:pt idx="74">
                  <c:v>41530</c:v>
                </c:pt>
                <c:pt idx="75">
                  <c:v>41531</c:v>
                </c:pt>
                <c:pt idx="76">
                  <c:v>41532</c:v>
                </c:pt>
                <c:pt idx="77">
                  <c:v>41533</c:v>
                </c:pt>
                <c:pt idx="78">
                  <c:v>41534</c:v>
                </c:pt>
                <c:pt idx="79">
                  <c:v>41535</c:v>
                </c:pt>
                <c:pt idx="80">
                  <c:v>41536</c:v>
                </c:pt>
                <c:pt idx="81">
                  <c:v>41537</c:v>
                </c:pt>
                <c:pt idx="82">
                  <c:v>41538</c:v>
                </c:pt>
                <c:pt idx="83">
                  <c:v>41539</c:v>
                </c:pt>
                <c:pt idx="84">
                  <c:v>41540</c:v>
                </c:pt>
                <c:pt idx="85">
                  <c:v>41541</c:v>
                </c:pt>
                <c:pt idx="86">
                  <c:v>41542</c:v>
                </c:pt>
                <c:pt idx="87">
                  <c:v>41543</c:v>
                </c:pt>
                <c:pt idx="88">
                  <c:v>41544</c:v>
                </c:pt>
                <c:pt idx="89">
                  <c:v>41545</c:v>
                </c:pt>
                <c:pt idx="90">
                  <c:v>41546</c:v>
                </c:pt>
                <c:pt idx="91">
                  <c:v>41547</c:v>
                </c:pt>
                <c:pt idx="92">
                  <c:v>41548</c:v>
                </c:pt>
                <c:pt idx="93">
                  <c:v>41549</c:v>
                </c:pt>
                <c:pt idx="94">
                  <c:v>41550</c:v>
                </c:pt>
                <c:pt idx="95">
                  <c:v>41551</c:v>
                </c:pt>
                <c:pt idx="96">
                  <c:v>41552</c:v>
                </c:pt>
                <c:pt idx="97">
                  <c:v>41553</c:v>
                </c:pt>
                <c:pt idx="98">
                  <c:v>41554</c:v>
                </c:pt>
                <c:pt idx="99">
                  <c:v>41555</c:v>
                </c:pt>
                <c:pt idx="100">
                  <c:v>41556</c:v>
                </c:pt>
                <c:pt idx="101">
                  <c:v>41557</c:v>
                </c:pt>
                <c:pt idx="102">
                  <c:v>41558</c:v>
                </c:pt>
                <c:pt idx="103">
                  <c:v>41559</c:v>
                </c:pt>
                <c:pt idx="104">
                  <c:v>41560</c:v>
                </c:pt>
                <c:pt idx="105">
                  <c:v>41561</c:v>
                </c:pt>
                <c:pt idx="106">
                  <c:v>41562</c:v>
                </c:pt>
                <c:pt idx="107">
                  <c:v>41563</c:v>
                </c:pt>
                <c:pt idx="108">
                  <c:v>41564</c:v>
                </c:pt>
                <c:pt idx="109">
                  <c:v>41565</c:v>
                </c:pt>
                <c:pt idx="110">
                  <c:v>41566</c:v>
                </c:pt>
                <c:pt idx="111">
                  <c:v>41567</c:v>
                </c:pt>
                <c:pt idx="112">
                  <c:v>41568</c:v>
                </c:pt>
                <c:pt idx="113">
                  <c:v>41569</c:v>
                </c:pt>
                <c:pt idx="114">
                  <c:v>41570</c:v>
                </c:pt>
                <c:pt idx="115">
                  <c:v>41571</c:v>
                </c:pt>
                <c:pt idx="116">
                  <c:v>41572</c:v>
                </c:pt>
                <c:pt idx="117">
                  <c:v>41573</c:v>
                </c:pt>
                <c:pt idx="118">
                  <c:v>41574</c:v>
                </c:pt>
                <c:pt idx="119">
                  <c:v>41575</c:v>
                </c:pt>
                <c:pt idx="120">
                  <c:v>41576</c:v>
                </c:pt>
                <c:pt idx="121">
                  <c:v>41577</c:v>
                </c:pt>
                <c:pt idx="122">
                  <c:v>41578</c:v>
                </c:pt>
                <c:pt idx="123">
                  <c:v>41579</c:v>
                </c:pt>
                <c:pt idx="124">
                  <c:v>41580</c:v>
                </c:pt>
                <c:pt idx="125">
                  <c:v>41581</c:v>
                </c:pt>
                <c:pt idx="126">
                  <c:v>41582</c:v>
                </c:pt>
                <c:pt idx="127">
                  <c:v>41583</c:v>
                </c:pt>
                <c:pt idx="128">
                  <c:v>41584</c:v>
                </c:pt>
                <c:pt idx="129">
                  <c:v>41585</c:v>
                </c:pt>
                <c:pt idx="130">
                  <c:v>41586</c:v>
                </c:pt>
                <c:pt idx="131">
                  <c:v>41587</c:v>
                </c:pt>
                <c:pt idx="132">
                  <c:v>41588</c:v>
                </c:pt>
                <c:pt idx="133">
                  <c:v>41589</c:v>
                </c:pt>
                <c:pt idx="134">
                  <c:v>41590</c:v>
                </c:pt>
                <c:pt idx="135">
                  <c:v>41591</c:v>
                </c:pt>
                <c:pt idx="136">
                  <c:v>41592</c:v>
                </c:pt>
                <c:pt idx="137">
                  <c:v>41593</c:v>
                </c:pt>
                <c:pt idx="138">
                  <c:v>41594</c:v>
                </c:pt>
                <c:pt idx="139">
                  <c:v>41595</c:v>
                </c:pt>
                <c:pt idx="140">
                  <c:v>41596</c:v>
                </c:pt>
                <c:pt idx="141">
                  <c:v>41597</c:v>
                </c:pt>
                <c:pt idx="142">
                  <c:v>41598</c:v>
                </c:pt>
                <c:pt idx="143">
                  <c:v>41599</c:v>
                </c:pt>
                <c:pt idx="144">
                  <c:v>41600</c:v>
                </c:pt>
                <c:pt idx="145">
                  <c:v>41601</c:v>
                </c:pt>
                <c:pt idx="146">
                  <c:v>41602</c:v>
                </c:pt>
                <c:pt idx="147">
                  <c:v>41603</c:v>
                </c:pt>
                <c:pt idx="148">
                  <c:v>41604</c:v>
                </c:pt>
                <c:pt idx="149">
                  <c:v>41605</c:v>
                </c:pt>
                <c:pt idx="150">
                  <c:v>41606</c:v>
                </c:pt>
                <c:pt idx="151">
                  <c:v>41607</c:v>
                </c:pt>
                <c:pt idx="152">
                  <c:v>41608</c:v>
                </c:pt>
                <c:pt idx="153">
                  <c:v>41609</c:v>
                </c:pt>
                <c:pt idx="154">
                  <c:v>41610</c:v>
                </c:pt>
                <c:pt idx="155">
                  <c:v>41611</c:v>
                </c:pt>
                <c:pt idx="156">
                  <c:v>41612</c:v>
                </c:pt>
                <c:pt idx="157">
                  <c:v>41613</c:v>
                </c:pt>
                <c:pt idx="158">
                  <c:v>41614</c:v>
                </c:pt>
                <c:pt idx="159">
                  <c:v>41615</c:v>
                </c:pt>
                <c:pt idx="160">
                  <c:v>41616</c:v>
                </c:pt>
                <c:pt idx="161">
                  <c:v>41617</c:v>
                </c:pt>
                <c:pt idx="162">
                  <c:v>41618</c:v>
                </c:pt>
                <c:pt idx="163">
                  <c:v>41619</c:v>
                </c:pt>
                <c:pt idx="164">
                  <c:v>41620</c:v>
                </c:pt>
                <c:pt idx="165">
                  <c:v>41621</c:v>
                </c:pt>
                <c:pt idx="166">
                  <c:v>41622</c:v>
                </c:pt>
                <c:pt idx="167">
                  <c:v>41623</c:v>
                </c:pt>
                <c:pt idx="168">
                  <c:v>41624</c:v>
                </c:pt>
                <c:pt idx="169">
                  <c:v>41625</c:v>
                </c:pt>
                <c:pt idx="170">
                  <c:v>41626</c:v>
                </c:pt>
                <c:pt idx="171">
                  <c:v>41627</c:v>
                </c:pt>
                <c:pt idx="172">
                  <c:v>41628</c:v>
                </c:pt>
                <c:pt idx="173">
                  <c:v>41629</c:v>
                </c:pt>
                <c:pt idx="174">
                  <c:v>41630</c:v>
                </c:pt>
                <c:pt idx="175">
                  <c:v>41631</c:v>
                </c:pt>
                <c:pt idx="176">
                  <c:v>41632</c:v>
                </c:pt>
                <c:pt idx="177">
                  <c:v>41633</c:v>
                </c:pt>
                <c:pt idx="178">
                  <c:v>41634</c:v>
                </c:pt>
                <c:pt idx="179">
                  <c:v>41635</c:v>
                </c:pt>
                <c:pt idx="180">
                  <c:v>41636</c:v>
                </c:pt>
                <c:pt idx="181">
                  <c:v>41637</c:v>
                </c:pt>
                <c:pt idx="182">
                  <c:v>41638</c:v>
                </c:pt>
                <c:pt idx="183">
                  <c:v>41639</c:v>
                </c:pt>
              </c:numCache>
            </c:numRef>
          </c:cat>
          <c:val>
            <c:numRef>
              <c:f>'% Participants'!$UC$662:$ABD$662</c:f>
              <c:numCache>
                <c:formatCode>0%</c:formatCode>
                <c:ptCount val="184"/>
                <c:pt idx="0">
                  <c:v>5.9040590405904064E-2</c:v>
                </c:pt>
                <c:pt idx="1">
                  <c:v>7.3664825046040522E-2</c:v>
                </c:pt>
                <c:pt idx="2">
                  <c:v>4.6125461254612553E-2</c:v>
                </c:pt>
                <c:pt idx="3">
                  <c:v>0.19557195571955716</c:v>
                </c:pt>
                <c:pt idx="4">
                  <c:v>1.8450184501845022E-2</c:v>
                </c:pt>
                <c:pt idx="5">
                  <c:v>4.267161410018553E-2</c:v>
                </c:pt>
                <c:pt idx="6">
                  <c:v>4.0816326530612262E-2</c:v>
                </c:pt>
                <c:pt idx="7">
                  <c:v>6.3079777365491654E-2</c:v>
                </c:pt>
                <c:pt idx="8">
                  <c:v>6.4695009242144191E-2</c:v>
                </c:pt>
                <c:pt idx="9">
                  <c:v>2.4074074074074081E-2</c:v>
                </c:pt>
                <c:pt idx="10">
                  <c:v>2.2346368715083803E-2</c:v>
                </c:pt>
                <c:pt idx="11">
                  <c:v>2.9795158286778402E-2</c:v>
                </c:pt>
                <c:pt idx="12">
                  <c:v>2.7932960893854754E-2</c:v>
                </c:pt>
                <c:pt idx="13">
                  <c:v>4.4859813084112153E-2</c:v>
                </c:pt>
                <c:pt idx="14">
                  <c:v>7.4766355140186924E-2</c:v>
                </c:pt>
                <c:pt idx="15">
                  <c:v>8.2242990654205594E-2</c:v>
                </c:pt>
                <c:pt idx="16">
                  <c:v>2.0599250936329586E-2</c:v>
                </c:pt>
                <c:pt idx="17">
                  <c:v>2.6168224299065419E-2</c:v>
                </c:pt>
                <c:pt idx="18">
                  <c:v>3.5580524344569278E-2</c:v>
                </c:pt>
                <c:pt idx="19">
                  <c:v>3.1835205992509379E-2</c:v>
                </c:pt>
                <c:pt idx="20">
                  <c:v>5.2238805970149252E-2</c:v>
                </c:pt>
                <c:pt idx="21">
                  <c:v>7.6492537313432848E-2</c:v>
                </c:pt>
                <c:pt idx="22">
                  <c:v>6.3432835820895539E-2</c:v>
                </c:pt>
                <c:pt idx="23">
                  <c:v>3.1775700934579446E-2</c:v>
                </c:pt>
                <c:pt idx="24">
                  <c:v>3.9252336448598137E-2</c:v>
                </c:pt>
                <c:pt idx="25">
                  <c:v>3.5714285714285712E-2</c:v>
                </c:pt>
                <c:pt idx="26">
                  <c:v>3.9325842696629219E-2</c:v>
                </c:pt>
                <c:pt idx="27">
                  <c:v>3.7593984962406013E-2</c:v>
                </c:pt>
                <c:pt idx="28">
                  <c:v>5.8161350844277683E-2</c:v>
                </c:pt>
                <c:pt idx="29">
                  <c:v>7.6923076923076927E-2</c:v>
                </c:pt>
                <c:pt idx="30">
                  <c:v>2.6315789473684213E-2</c:v>
                </c:pt>
                <c:pt idx="31">
                  <c:v>2.6266416510318951E-2</c:v>
                </c:pt>
                <c:pt idx="32">
                  <c:v>3.9399624765478425E-2</c:v>
                </c:pt>
                <c:pt idx="33">
                  <c:v>3.5781544256120533E-2</c:v>
                </c:pt>
                <c:pt idx="34">
                  <c:v>3.0131826741996232E-2</c:v>
                </c:pt>
                <c:pt idx="35">
                  <c:v>7.3308270676691739E-2</c:v>
                </c:pt>
                <c:pt idx="36">
                  <c:v>7.518796992481204E-2</c:v>
                </c:pt>
                <c:pt idx="37">
                  <c:v>3.0131826741996232E-2</c:v>
                </c:pt>
                <c:pt idx="38">
                  <c:v>3.7593984962406013E-2</c:v>
                </c:pt>
                <c:pt idx="39">
                  <c:v>4.3314500941619601E-2</c:v>
                </c:pt>
                <c:pt idx="40">
                  <c:v>4.1431261770244816E-2</c:v>
                </c:pt>
                <c:pt idx="41">
                  <c:v>5.2830188679245292E-2</c:v>
                </c:pt>
                <c:pt idx="42">
                  <c:v>7.1563088512241066E-2</c:v>
                </c:pt>
                <c:pt idx="43">
                  <c:v>8.8512241054613958E-2</c:v>
                </c:pt>
                <c:pt idx="44">
                  <c:v>3.0188679245283016E-2</c:v>
                </c:pt>
                <c:pt idx="45">
                  <c:v>3.5849056603773591E-2</c:v>
                </c:pt>
                <c:pt idx="46">
                  <c:v>3.4026465028355386E-2</c:v>
                </c:pt>
                <c:pt idx="47">
                  <c:v>3.969754253308129E-2</c:v>
                </c:pt>
                <c:pt idx="48">
                  <c:v>4.5368620037807207E-2</c:v>
                </c:pt>
                <c:pt idx="49">
                  <c:v>6.9811320754716993E-2</c:v>
                </c:pt>
                <c:pt idx="50">
                  <c:v>8.6792452830188674E-2</c:v>
                </c:pt>
                <c:pt idx="51">
                  <c:v>2.4574669187145556E-2</c:v>
                </c:pt>
                <c:pt idx="52">
                  <c:v>2.4574669187145556E-2</c:v>
                </c:pt>
                <c:pt idx="53">
                  <c:v>4.743833017077799E-2</c:v>
                </c:pt>
                <c:pt idx="54">
                  <c:v>3.2258064516129038E-2</c:v>
                </c:pt>
                <c:pt idx="55">
                  <c:v>3.8095238095238099E-2</c:v>
                </c:pt>
                <c:pt idx="56">
                  <c:v>6.0836501901140705E-2</c:v>
                </c:pt>
                <c:pt idx="57">
                  <c:v>8.9353612167300395E-2</c:v>
                </c:pt>
                <c:pt idx="58">
                  <c:v>2.476190476190477E-2</c:v>
                </c:pt>
                <c:pt idx="59">
                  <c:v>2.0992366412213748E-2</c:v>
                </c:pt>
                <c:pt idx="60">
                  <c:v>1.9047619047619053E-2</c:v>
                </c:pt>
                <c:pt idx="61">
                  <c:v>1.7175572519083974E-2</c:v>
                </c:pt>
                <c:pt idx="62">
                  <c:v>3.8167938931297704E-2</c:v>
                </c:pt>
                <c:pt idx="63">
                  <c:v>7.2106261859582577E-2</c:v>
                </c:pt>
                <c:pt idx="64">
                  <c:v>8.7286527514231493E-2</c:v>
                </c:pt>
                <c:pt idx="65">
                  <c:v>4.5627376425855508E-2</c:v>
                </c:pt>
                <c:pt idx="66">
                  <c:v>5.1330798479087454E-2</c:v>
                </c:pt>
                <c:pt idx="67">
                  <c:v>2.6615969581749058E-2</c:v>
                </c:pt>
                <c:pt idx="68">
                  <c:v>2.656546489563567E-2</c:v>
                </c:pt>
                <c:pt idx="69">
                  <c:v>4.1825095057034224E-2</c:v>
                </c:pt>
                <c:pt idx="70">
                  <c:v>6.0606060606060615E-2</c:v>
                </c:pt>
                <c:pt idx="71">
                  <c:v>8.143939393939395E-2</c:v>
                </c:pt>
                <c:pt idx="72">
                  <c:v>1.8975332068311198E-2</c:v>
                </c:pt>
                <c:pt idx="73">
                  <c:v>1.9011406844106463E-2</c:v>
                </c:pt>
                <c:pt idx="74">
                  <c:v>2.4714828897338396E-2</c:v>
                </c:pt>
                <c:pt idx="75">
                  <c:v>3.053435114503817E-2</c:v>
                </c:pt>
                <c:pt idx="76">
                  <c:v>5.7361376673040157E-2</c:v>
                </c:pt>
                <c:pt idx="77">
                  <c:v>7.662835249042145E-2</c:v>
                </c:pt>
                <c:pt idx="78">
                  <c:v>8.7954110898661564E-2</c:v>
                </c:pt>
                <c:pt idx="79">
                  <c:v>4.9808429118773957E-2</c:v>
                </c:pt>
                <c:pt idx="80">
                  <c:v>2.8790786948176581E-2</c:v>
                </c:pt>
                <c:pt idx="81">
                  <c:v>3.8387715930902108E-2</c:v>
                </c:pt>
                <c:pt idx="82">
                  <c:v>2.3032629558541268E-2</c:v>
                </c:pt>
                <c:pt idx="83">
                  <c:v>4.9904030710172749E-2</c:v>
                </c:pt>
                <c:pt idx="84">
                  <c:v>8.2375478927203066E-2</c:v>
                </c:pt>
                <c:pt idx="85">
                  <c:v>9.7888675623800381E-2</c:v>
                </c:pt>
                <c:pt idx="86">
                  <c:v>3.2629558541266791E-2</c:v>
                </c:pt>
                <c:pt idx="87">
                  <c:v>2.8790786948176581E-2</c:v>
                </c:pt>
                <c:pt idx="88">
                  <c:v>1.7307692307692309E-2</c:v>
                </c:pt>
                <c:pt idx="89">
                  <c:v>2.6974951830443159E-2</c:v>
                </c:pt>
                <c:pt idx="90">
                  <c:v>4.238921001926782E-2</c:v>
                </c:pt>
                <c:pt idx="91">
                  <c:v>6.9364161849711004E-2</c:v>
                </c:pt>
                <c:pt idx="92">
                  <c:v>8.0769230769230774E-2</c:v>
                </c:pt>
                <c:pt idx="93">
                  <c:v>2.8846153846153848E-2</c:v>
                </c:pt>
                <c:pt idx="94">
                  <c:v>1.9230769230769239E-2</c:v>
                </c:pt>
                <c:pt idx="95">
                  <c:v>2.8790786948176581E-2</c:v>
                </c:pt>
                <c:pt idx="96">
                  <c:v>2.1153846153846155E-2</c:v>
                </c:pt>
                <c:pt idx="97">
                  <c:v>4.8169556840077073E-2</c:v>
                </c:pt>
                <c:pt idx="98">
                  <c:v>7.8846153846153844E-2</c:v>
                </c:pt>
                <c:pt idx="99">
                  <c:v>9.6711798839458407E-2</c:v>
                </c:pt>
                <c:pt idx="100">
                  <c:v>2.6974951830443159E-2</c:v>
                </c:pt>
                <c:pt idx="101">
                  <c:v>2.7079303675048367E-2</c:v>
                </c:pt>
                <c:pt idx="102">
                  <c:v>1.9417475728155345E-2</c:v>
                </c:pt>
                <c:pt idx="103">
                  <c:v>1.7475728155339806E-2</c:v>
                </c:pt>
                <c:pt idx="104">
                  <c:v>3.5019455252918288E-2</c:v>
                </c:pt>
                <c:pt idx="105">
                  <c:v>5.8252427184466028E-2</c:v>
                </c:pt>
                <c:pt idx="106">
                  <c:v>6.6019417475728162E-2</c:v>
                </c:pt>
                <c:pt idx="107">
                  <c:v>3.6893203883495158E-2</c:v>
                </c:pt>
                <c:pt idx="108">
                  <c:v>2.1400778210116739E-2</c:v>
                </c:pt>
                <c:pt idx="109">
                  <c:v>1.9417475728155345E-2</c:v>
                </c:pt>
                <c:pt idx="110">
                  <c:v>2.7237354085603127E-2</c:v>
                </c:pt>
                <c:pt idx="111">
                  <c:v>4.483430799220274E-2</c:v>
                </c:pt>
                <c:pt idx="112">
                  <c:v>6.4327485380116969E-2</c:v>
                </c:pt>
                <c:pt idx="113">
                  <c:v>7.0312500000000014E-2</c:v>
                </c:pt>
                <c:pt idx="114">
                  <c:v>4.1015625000000007E-2</c:v>
                </c:pt>
                <c:pt idx="115">
                  <c:v>2.5390625E-2</c:v>
                </c:pt>
                <c:pt idx="116">
                  <c:v>1.7612524461839533E-2</c:v>
                </c:pt>
                <c:pt idx="117">
                  <c:v>2.5440313111545997E-2</c:v>
                </c:pt>
                <c:pt idx="118">
                  <c:v>3.9138943248532287E-2</c:v>
                </c:pt>
                <c:pt idx="119">
                  <c:v>7.8125E-2</c:v>
                </c:pt>
                <c:pt idx="120">
                  <c:v>0.10763209393346379</c:v>
                </c:pt>
                <c:pt idx="121">
                  <c:v>2.1484375000000007E-2</c:v>
                </c:pt>
                <c:pt idx="122">
                  <c:v>8.6105675146771046E-2</c:v>
                </c:pt>
                <c:pt idx="123">
                  <c:v>2.761341222879685E-2</c:v>
                </c:pt>
                <c:pt idx="124">
                  <c:v>2.3668639053254437E-2</c:v>
                </c:pt>
                <c:pt idx="125">
                  <c:v>5.1485148514851468E-2</c:v>
                </c:pt>
                <c:pt idx="126">
                  <c:v>7.9051383399209488E-2</c:v>
                </c:pt>
                <c:pt idx="127">
                  <c:v>6.1386138613861392E-2</c:v>
                </c:pt>
                <c:pt idx="128">
                  <c:v>1.782178217821782E-2</c:v>
                </c:pt>
                <c:pt idx="129">
                  <c:v>3.168316831683169E-2</c:v>
                </c:pt>
                <c:pt idx="130">
                  <c:v>3.168316831683169E-2</c:v>
                </c:pt>
                <c:pt idx="131">
                  <c:v>3.968253968253968E-2</c:v>
                </c:pt>
                <c:pt idx="132">
                  <c:v>3.5643564356435641E-2</c:v>
                </c:pt>
                <c:pt idx="133">
                  <c:v>6.9169960474308304E-2</c:v>
                </c:pt>
                <c:pt idx="134">
                  <c:v>7.5247524752475259E-2</c:v>
                </c:pt>
                <c:pt idx="135">
                  <c:v>1.5841584158415845E-2</c:v>
                </c:pt>
                <c:pt idx="136">
                  <c:v>2.7833001988071582E-2</c:v>
                </c:pt>
                <c:pt idx="137">
                  <c:v>1.9960079840319368E-2</c:v>
                </c:pt>
                <c:pt idx="138">
                  <c:v>4.7904191616766477E-2</c:v>
                </c:pt>
                <c:pt idx="139">
                  <c:v>4.3999999999999997E-2</c:v>
                </c:pt>
                <c:pt idx="140">
                  <c:v>7.1713147410358571E-2</c:v>
                </c:pt>
                <c:pt idx="141">
                  <c:v>6.9860279441117792E-2</c:v>
                </c:pt>
                <c:pt idx="142">
                  <c:v>2.9940119760479045E-2</c:v>
                </c:pt>
                <c:pt idx="143">
                  <c:v>3.4000000000000002E-2</c:v>
                </c:pt>
                <c:pt idx="144">
                  <c:v>2.5999999999999999E-2</c:v>
                </c:pt>
                <c:pt idx="145">
                  <c:v>0.05</c:v>
                </c:pt>
                <c:pt idx="146">
                  <c:v>0.23459244532803183</c:v>
                </c:pt>
                <c:pt idx="147">
                  <c:v>7.1856287425149712E-2</c:v>
                </c:pt>
                <c:pt idx="148">
                  <c:v>9.0000000000000011E-2</c:v>
                </c:pt>
                <c:pt idx="149">
                  <c:v>3.5999999999999997E-2</c:v>
                </c:pt>
                <c:pt idx="150">
                  <c:v>3.4136546184738957E-2</c:v>
                </c:pt>
                <c:pt idx="151">
                  <c:v>2.2132796780684111E-2</c:v>
                </c:pt>
                <c:pt idx="152">
                  <c:v>2.8169014084507043E-2</c:v>
                </c:pt>
                <c:pt idx="153">
                  <c:v>3.4136546184738957E-2</c:v>
                </c:pt>
                <c:pt idx="154">
                  <c:v>6.0483870967741944E-2</c:v>
                </c:pt>
                <c:pt idx="155">
                  <c:v>5.8467741935483888E-2</c:v>
                </c:pt>
                <c:pt idx="156">
                  <c:v>2.620967741935485E-2</c:v>
                </c:pt>
                <c:pt idx="157">
                  <c:v>2.434077079107505E-2</c:v>
                </c:pt>
                <c:pt idx="158">
                  <c:v>2.0283975659229223E-2</c:v>
                </c:pt>
                <c:pt idx="159">
                  <c:v>3.8539553752535489E-2</c:v>
                </c:pt>
                <c:pt idx="160">
                  <c:v>3.8617886178861791E-2</c:v>
                </c:pt>
                <c:pt idx="161">
                  <c:v>5.6910569105691054E-2</c:v>
                </c:pt>
                <c:pt idx="162">
                  <c:v>5.4878048780487798E-2</c:v>
                </c:pt>
                <c:pt idx="163">
                  <c:v>3.8617886178861791E-2</c:v>
                </c:pt>
                <c:pt idx="164">
                  <c:v>4.0816326530612262E-2</c:v>
                </c:pt>
                <c:pt idx="165">
                  <c:v>2.4539877300613504E-2</c:v>
                </c:pt>
                <c:pt idx="166">
                  <c:v>3.061224489795919E-2</c:v>
                </c:pt>
                <c:pt idx="167">
                  <c:v>4.2944785276073615E-2</c:v>
                </c:pt>
                <c:pt idx="168">
                  <c:v>8.3844580777096167E-2</c:v>
                </c:pt>
                <c:pt idx="169">
                  <c:v>7.3619631901840524E-2</c:v>
                </c:pt>
                <c:pt idx="170">
                  <c:v>3.8854805725971379E-2</c:v>
                </c:pt>
                <c:pt idx="171">
                  <c:v>4.0899795501022497E-2</c:v>
                </c:pt>
                <c:pt idx="172">
                  <c:v>4.5174537987679682E-2</c:v>
                </c:pt>
                <c:pt idx="173">
                  <c:v>4.1067761806981531E-2</c:v>
                </c:pt>
                <c:pt idx="174">
                  <c:v>5.3388090349075989E-2</c:v>
                </c:pt>
                <c:pt idx="175">
                  <c:v>4.9281314168377825E-2</c:v>
                </c:pt>
                <c:pt idx="176">
                  <c:v>0.1683778234086242</c:v>
                </c:pt>
                <c:pt idx="177">
                  <c:v>0.16016427104722791</c:v>
                </c:pt>
                <c:pt idx="178">
                  <c:v>3.4907597535934289E-2</c:v>
                </c:pt>
                <c:pt idx="179">
                  <c:v>3.6960985626283381E-2</c:v>
                </c:pt>
                <c:pt idx="180">
                  <c:v>3.3057851239669422E-2</c:v>
                </c:pt>
                <c:pt idx="181">
                  <c:v>4.3659043659043661E-2</c:v>
                </c:pt>
                <c:pt idx="182">
                  <c:v>4.9896049896049913E-2</c:v>
                </c:pt>
                <c:pt idx="183">
                  <c:v>0.20374220374220381</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Participants'!$UC$660:$ABD$660</c:f>
              <c:numCache>
                <c:formatCode>d\-mmm</c:formatCode>
                <c:ptCount val="184"/>
                <c:pt idx="0">
                  <c:v>41456</c:v>
                </c:pt>
                <c:pt idx="1">
                  <c:v>41457</c:v>
                </c:pt>
                <c:pt idx="2">
                  <c:v>41458</c:v>
                </c:pt>
                <c:pt idx="3">
                  <c:v>41459</c:v>
                </c:pt>
                <c:pt idx="4">
                  <c:v>41460</c:v>
                </c:pt>
                <c:pt idx="5">
                  <c:v>41461</c:v>
                </c:pt>
                <c:pt idx="6">
                  <c:v>41462</c:v>
                </c:pt>
                <c:pt idx="7">
                  <c:v>41463</c:v>
                </c:pt>
                <c:pt idx="8">
                  <c:v>41464</c:v>
                </c:pt>
                <c:pt idx="9">
                  <c:v>41465</c:v>
                </c:pt>
                <c:pt idx="10">
                  <c:v>41466</c:v>
                </c:pt>
                <c:pt idx="11">
                  <c:v>41467</c:v>
                </c:pt>
                <c:pt idx="12">
                  <c:v>41468</c:v>
                </c:pt>
                <c:pt idx="13">
                  <c:v>41469</c:v>
                </c:pt>
                <c:pt idx="14">
                  <c:v>41470</c:v>
                </c:pt>
                <c:pt idx="15">
                  <c:v>41471</c:v>
                </c:pt>
                <c:pt idx="16">
                  <c:v>41472</c:v>
                </c:pt>
                <c:pt idx="17">
                  <c:v>41473</c:v>
                </c:pt>
                <c:pt idx="18">
                  <c:v>41474</c:v>
                </c:pt>
                <c:pt idx="19">
                  <c:v>41475</c:v>
                </c:pt>
                <c:pt idx="20">
                  <c:v>41476</c:v>
                </c:pt>
                <c:pt idx="21">
                  <c:v>41477</c:v>
                </c:pt>
                <c:pt idx="22">
                  <c:v>41478</c:v>
                </c:pt>
                <c:pt idx="23">
                  <c:v>41479</c:v>
                </c:pt>
                <c:pt idx="24">
                  <c:v>41480</c:v>
                </c:pt>
                <c:pt idx="25">
                  <c:v>41481</c:v>
                </c:pt>
                <c:pt idx="26">
                  <c:v>41482</c:v>
                </c:pt>
                <c:pt idx="27">
                  <c:v>41483</c:v>
                </c:pt>
                <c:pt idx="28">
                  <c:v>41484</c:v>
                </c:pt>
                <c:pt idx="29">
                  <c:v>41485</c:v>
                </c:pt>
                <c:pt idx="30">
                  <c:v>41486</c:v>
                </c:pt>
                <c:pt idx="31">
                  <c:v>41487</c:v>
                </c:pt>
                <c:pt idx="32">
                  <c:v>41488</c:v>
                </c:pt>
                <c:pt idx="33">
                  <c:v>41489</c:v>
                </c:pt>
                <c:pt idx="34">
                  <c:v>41490</c:v>
                </c:pt>
                <c:pt idx="35">
                  <c:v>41491</c:v>
                </c:pt>
                <c:pt idx="36">
                  <c:v>41492</c:v>
                </c:pt>
                <c:pt idx="37">
                  <c:v>41493</c:v>
                </c:pt>
                <c:pt idx="38">
                  <c:v>41494</c:v>
                </c:pt>
                <c:pt idx="39">
                  <c:v>41495</c:v>
                </c:pt>
                <c:pt idx="40">
                  <c:v>41496</c:v>
                </c:pt>
                <c:pt idx="41">
                  <c:v>41497</c:v>
                </c:pt>
                <c:pt idx="42">
                  <c:v>41498</c:v>
                </c:pt>
                <c:pt idx="43">
                  <c:v>41499</c:v>
                </c:pt>
                <c:pt idx="44">
                  <c:v>41500</c:v>
                </c:pt>
                <c:pt idx="45">
                  <c:v>41501</c:v>
                </c:pt>
                <c:pt idx="46">
                  <c:v>41502</c:v>
                </c:pt>
                <c:pt idx="47">
                  <c:v>41503</c:v>
                </c:pt>
                <c:pt idx="48">
                  <c:v>41504</c:v>
                </c:pt>
                <c:pt idx="49">
                  <c:v>41505</c:v>
                </c:pt>
                <c:pt idx="50">
                  <c:v>41506</c:v>
                </c:pt>
                <c:pt idx="51">
                  <c:v>41507</c:v>
                </c:pt>
                <c:pt idx="52">
                  <c:v>41508</c:v>
                </c:pt>
                <c:pt idx="53">
                  <c:v>41509</c:v>
                </c:pt>
                <c:pt idx="54">
                  <c:v>41510</c:v>
                </c:pt>
                <c:pt idx="55">
                  <c:v>41511</c:v>
                </c:pt>
                <c:pt idx="56">
                  <c:v>41512</c:v>
                </c:pt>
                <c:pt idx="57">
                  <c:v>41513</c:v>
                </c:pt>
                <c:pt idx="58">
                  <c:v>41514</c:v>
                </c:pt>
                <c:pt idx="59">
                  <c:v>41515</c:v>
                </c:pt>
                <c:pt idx="60">
                  <c:v>41516</c:v>
                </c:pt>
                <c:pt idx="61">
                  <c:v>41517</c:v>
                </c:pt>
                <c:pt idx="62">
                  <c:v>41518</c:v>
                </c:pt>
                <c:pt idx="63">
                  <c:v>41519</c:v>
                </c:pt>
                <c:pt idx="64">
                  <c:v>41520</c:v>
                </c:pt>
                <c:pt idx="65">
                  <c:v>41521</c:v>
                </c:pt>
                <c:pt idx="66">
                  <c:v>41522</c:v>
                </c:pt>
                <c:pt idx="67">
                  <c:v>41523</c:v>
                </c:pt>
                <c:pt idx="68">
                  <c:v>41524</c:v>
                </c:pt>
                <c:pt idx="69">
                  <c:v>41525</c:v>
                </c:pt>
                <c:pt idx="70">
                  <c:v>41526</c:v>
                </c:pt>
                <c:pt idx="71">
                  <c:v>41527</c:v>
                </c:pt>
                <c:pt idx="72">
                  <c:v>41528</c:v>
                </c:pt>
                <c:pt idx="73">
                  <c:v>41529</c:v>
                </c:pt>
                <c:pt idx="74">
                  <c:v>41530</c:v>
                </c:pt>
                <c:pt idx="75">
                  <c:v>41531</c:v>
                </c:pt>
                <c:pt idx="76">
                  <c:v>41532</c:v>
                </c:pt>
                <c:pt idx="77">
                  <c:v>41533</c:v>
                </c:pt>
                <c:pt idx="78">
                  <c:v>41534</c:v>
                </c:pt>
                <c:pt idx="79">
                  <c:v>41535</c:v>
                </c:pt>
                <c:pt idx="80">
                  <c:v>41536</c:v>
                </c:pt>
                <c:pt idx="81">
                  <c:v>41537</c:v>
                </c:pt>
                <c:pt idx="82">
                  <c:v>41538</c:v>
                </c:pt>
                <c:pt idx="83">
                  <c:v>41539</c:v>
                </c:pt>
                <c:pt idx="84">
                  <c:v>41540</c:v>
                </c:pt>
                <c:pt idx="85">
                  <c:v>41541</c:v>
                </c:pt>
                <c:pt idx="86">
                  <c:v>41542</c:v>
                </c:pt>
                <c:pt idx="87">
                  <c:v>41543</c:v>
                </c:pt>
                <c:pt idx="88">
                  <c:v>41544</c:v>
                </c:pt>
                <c:pt idx="89">
                  <c:v>41545</c:v>
                </c:pt>
                <c:pt idx="90">
                  <c:v>41546</c:v>
                </c:pt>
                <c:pt idx="91">
                  <c:v>41547</c:v>
                </c:pt>
                <c:pt idx="92">
                  <c:v>41548</c:v>
                </c:pt>
                <c:pt idx="93">
                  <c:v>41549</c:v>
                </c:pt>
                <c:pt idx="94">
                  <c:v>41550</c:v>
                </c:pt>
                <c:pt idx="95">
                  <c:v>41551</c:v>
                </c:pt>
                <c:pt idx="96">
                  <c:v>41552</c:v>
                </c:pt>
                <c:pt idx="97">
                  <c:v>41553</c:v>
                </c:pt>
                <c:pt idx="98">
                  <c:v>41554</c:v>
                </c:pt>
                <c:pt idx="99">
                  <c:v>41555</c:v>
                </c:pt>
                <c:pt idx="100">
                  <c:v>41556</c:v>
                </c:pt>
                <c:pt idx="101">
                  <c:v>41557</c:v>
                </c:pt>
                <c:pt idx="102">
                  <c:v>41558</c:v>
                </c:pt>
                <c:pt idx="103">
                  <c:v>41559</c:v>
                </c:pt>
                <c:pt idx="104">
                  <c:v>41560</c:v>
                </c:pt>
                <c:pt idx="105">
                  <c:v>41561</c:v>
                </c:pt>
                <c:pt idx="106">
                  <c:v>41562</c:v>
                </c:pt>
                <c:pt idx="107">
                  <c:v>41563</c:v>
                </c:pt>
                <c:pt idx="108">
                  <c:v>41564</c:v>
                </c:pt>
                <c:pt idx="109">
                  <c:v>41565</c:v>
                </c:pt>
                <c:pt idx="110">
                  <c:v>41566</c:v>
                </c:pt>
                <c:pt idx="111">
                  <c:v>41567</c:v>
                </c:pt>
                <c:pt idx="112">
                  <c:v>41568</c:v>
                </c:pt>
                <c:pt idx="113">
                  <c:v>41569</c:v>
                </c:pt>
                <c:pt idx="114">
                  <c:v>41570</c:v>
                </c:pt>
                <c:pt idx="115">
                  <c:v>41571</c:v>
                </c:pt>
                <c:pt idx="116">
                  <c:v>41572</c:v>
                </c:pt>
                <c:pt idx="117">
                  <c:v>41573</c:v>
                </c:pt>
                <c:pt idx="118">
                  <c:v>41574</c:v>
                </c:pt>
                <c:pt idx="119">
                  <c:v>41575</c:v>
                </c:pt>
                <c:pt idx="120">
                  <c:v>41576</c:v>
                </c:pt>
                <c:pt idx="121">
                  <c:v>41577</c:v>
                </c:pt>
                <c:pt idx="122">
                  <c:v>41578</c:v>
                </c:pt>
                <c:pt idx="123">
                  <c:v>41579</c:v>
                </c:pt>
                <c:pt idx="124">
                  <c:v>41580</c:v>
                </c:pt>
                <c:pt idx="125">
                  <c:v>41581</c:v>
                </c:pt>
                <c:pt idx="126">
                  <c:v>41582</c:v>
                </c:pt>
                <c:pt idx="127">
                  <c:v>41583</c:v>
                </c:pt>
                <c:pt idx="128">
                  <c:v>41584</c:v>
                </c:pt>
                <c:pt idx="129">
                  <c:v>41585</c:v>
                </c:pt>
                <c:pt idx="130">
                  <c:v>41586</c:v>
                </c:pt>
                <c:pt idx="131">
                  <c:v>41587</c:v>
                </c:pt>
                <c:pt idx="132">
                  <c:v>41588</c:v>
                </c:pt>
                <c:pt idx="133">
                  <c:v>41589</c:v>
                </c:pt>
                <c:pt idx="134">
                  <c:v>41590</c:v>
                </c:pt>
                <c:pt idx="135">
                  <c:v>41591</c:v>
                </c:pt>
                <c:pt idx="136">
                  <c:v>41592</c:v>
                </c:pt>
                <c:pt idx="137">
                  <c:v>41593</c:v>
                </c:pt>
                <c:pt idx="138">
                  <c:v>41594</c:v>
                </c:pt>
                <c:pt idx="139">
                  <c:v>41595</c:v>
                </c:pt>
                <c:pt idx="140">
                  <c:v>41596</c:v>
                </c:pt>
                <c:pt idx="141">
                  <c:v>41597</c:v>
                </c:pt>
                <c:pt idx="142">
                  <c:v>41598</c:v>
                </c:pt>
                <c:pt idx="143">
                  <c:v>41599</c:v>
                </c:pt>
                <c:pt idx="144">
                  <c:v>41600</c:v>
                </c:pt>
                <c:pt idx="145">
                  <c:v>41601</c:v>
                </c:pt>
                <c:pt idx="146">
                  <c:v>41602</c:v>
                </c:pt>
                <c:pt idx="147">
                  <c:v>41603</c:v>
                </c:pt>
                <c:pt idx="148">
                  <c:v>41604</c:v>
                </c:pt>
                <c:pt idx="149">
                  <c:v>41605</c:v>
                </c:pt>
                <c:pt idx="150">
                  <c:v>41606</c:v>
                </c:pt>
                <c:pt idx="151">
                  <c:v>41607</c:v>
                </c:pt>
                <c:pt idx="152">
                  <c:v>41608</c:v>
                </c:pt>
                <c:pt idx="153">
                  <c:v>41609</c:v>
                </c:pt>
                <c:pt idx="154">
                  <c:v>41610</c:v>
                </c:pt>
                <c:pt idx="155">
                  <c:v>41611</c:v>
                </c:pt>
                <c:pt idx="156">
                  <c:v>41612</c:v>
                </c:pt>
                <c:pt idx="157">
                  <c:v>41613</c:v>
                </c:pt>
                <c:pt idx="158">
                  <c:v>41614</c:v>
                </c:pt>
                <c:pt idx="159">
                  <c:v>41615</c:v>
                </c:pt>
                <c:pt idx="160">
                  <c:v>41616</c:v>
                </c:pt>
                <c:pt idx="161">
                  <c:v>41617</c:v>
                </c:pt>
                <c:pt idx="162">
                  <c:v>41618</c:v>
                </c:pt>
                <c:pt idx="163">
                  <c:v>41619</c:v>
                </c:pt>
                <c:pt idx="164">
                  <c:v>41620</c:v>
                </c:pt>
                <c:pt idx="165">
                  <c:v>41621</c:v>
                </c:pt>
                <c:pt idx="166">
                  <c:v>41622</c:v>
                </c:pt>
                <c:pt idx="167">
                  <c:v>41623</c:v>
                </c:pt>
                <c:pt idx="168">
                  <c:v>41624</c:v>
                </c:pt>
                <c:pt idx="169">
                  <c:v>41625</c:v>
                </c:pt>
                <c:pt idx="170">
                  <c:v>41626</c:v>
                </c:pt>
                <c:pt idx="171">
                  <c:v>41627</c:v>
                </c:pt>
                <c:pt idx="172">
                  <c:v>41628</c:v>
                </c:pt>
                <c:pt idx="173">
                  <c:v>41629</c:v>
                </c:pt>
                <c:pt idx="174">
                  <c:v>41630</c:v>
                </c:pt>
                <c:pt idx="175">
                  <c:v>41631</c:v>
                </c:pt>
                <c:pt idx="176">
                  <c:v>41632</c:v>
                </c:pt>
                <c:pt idx="177">
                  <c:v>41633</c:v>
                </c:pt>
                <c:pt idx="178">
                  <c:v>41634</c:v>
                </c:pt>
                <c:pt idx="179">
                  <c:v>41635</c:v>
                </c:pt>
                <c:pt idx="180">
                  <c:v>41636</c:v>
                </c:pt>
                <c:pt idx="181">
                  <c:v>41637</c:v>
                </c:pt>
                <c:pt idx="182">
                  <c:v>41638</c:v>
                </c:pt>
                <c:pt idx="183">
                  <c:v>41639</c:v>
                </c:pt>
              </c:numCache>
            </c:numRef>
          </c:cat>
          <c:val>
            <c:numRef>
              <c:f>'% Participants'!$UC$663:$ABD$663</c:f>
              <c:numCache>
                <c:formatCode>0%</c:formatCode>
                <c:ptCount val="184"/>
                <c:pt idx="0">
                  <c:v>0.14391143911439122</c:v>
                </c:pt>
                <c:pt idx="1">
                  <c:v>0.14917127071823205</c:v>
                </c:pt>
                <c:pt idx="2">
                  <c:v>9.4095940959409638E-2</c:v>
                </c:pt>
                <c:pt idx="3">
                  <c:v>0.27675276752767536</c:v>
                </c:pt>
                <c:pt idx="4">
                  <c:v>2.583025830258303E-2</c:v>
                </c:pt>
                <c:pt idx="5">
                  <c:v>4.0816326530612262E-2</c:v>
                </c:pt>
                <c:pt idx="6">
                  <c:v>5.9369202226345091E-2</c:v>
                </c:pt>
                <c:pt idx="7">
                  <c:v>0.13543599257884975</c:v>
                </c:pt>
                <c:pt idx="8">
                  <c:v>0.14048059149722741</c:v>
                </c:pt>
                <c:pt idx="9">
                  <c:v>2.9629629629629634E-2</c:v>
                </c:pt>
                <c:pt idx="10">
                  <c:v>2.6070763500931102E-2</c:v>
                </c:pt>
                <c:pt idx="11">
                  <c:v>3.1657355679702057E-2</c:v>
                </c:pt>
                <c:pt idx="12">
                  <c:v>4.4692737430167606E-2</c:v>
                </c:pt>
                <c:pt idx="13">
                  <c:v>7.8504672897196273E-2</c:v>
                </c:pt>
                <c:pt idx="14">
                  <c:v>0.14392523364485985</c:v>
                </c:pt>
                <c:pt idx="15">
                  <c:v>0.13271028037383181</c:v>
                </c:pt>
                <c:pt idx="16">
                  <c:v>3.1835205992509379E-2</c:v>
                </c:pt>
                <c:pt idx="17">
                  <c:v>3.1775700934579446E-2</c:v>
                </c:pt>
                <c:pt idx="18">
                  <c:v>4.307116104868914E-2</c:v>
                </c:pt>
                <c:pt idx="19">
                  <c:v>4.49438202247191E-2</c:v>
                </c:pt>
                <c:pt idx="20">
                  <c:v>7.6492537313432848E-2</c:v>
                </c:pt>
                <c:pt idx="21">
                  <c:v>0.1399253731343284</c:v>
                </c:pt>
                <c:pt idx="22">
                  <c:v>0.16604477611940299</c:v>
                </c:pt>
                <c:pt idx="23">
                  <c:v>4.1121495327102797E-2</c:v>
                </c:pt>
                <c:pt idx="24">
                  <c:v>3.5514018691588788E-2</c:v>
                </c:pt>
                <c:pt idx="25">
                  <c:v>4.1353383458646628E-2</c:v>
                </c:pt>
                <c:pt idx="26">
                  <c:v>5.4307116104868922E-2</c:v>
                </c:pt>
                <c:pt idx="27">
                  <c:v>6.2030075187969914E-2</c:v>
                </c:pt>
                <c:pt idx="28">
                  <c:v>0.1557223264540338</c:v>
                </c:pt>
                <c:pt idx="29">
                  <c:v>0.14634146341463417</c:v>
                </c:pt>
                <c:pt idx="30">
                  <c:v>4.1353383458646628E-2</c:v>
                </c:pt>
                <c:pt idx="31">
                  <c:v>3.1894934333958722E-2</c:v>
                </c:pt>
                <c:pt idx="32">
                  <c:v>3.1894934333958722E-2</c:v>
                </c:pt>
                <c:pt idx="33">
                  <c:v>5.2730696798493425E-2</c:v>
                </c:pt>
                <c:pt idx="34">
                  <c:v>7.5329566854990593E-2</c:v>
                </c:pt>
                <c:pt idx="35">
                  <c:v>0.13721804511278199</c:v>
                </c:pt>
                <c:pt idx="36">
                  <c:v>0.14473684210526322</c:v>
                </c:pt>
                <c:pt idx="37">
                  <c:v>4.1431261770244816E-2</c:v>
                </c:pt>
                <c:pt idx="38">
                  <c:v>3.7593984962406013E-2</c:v>
                </c:pt>
                <c:pt idx="39">
                  <c:v>4.3314500941619601E-2</c:v>
                </c:pt>
                <c:pt idx="40">
                  <c:v>4.1431261770244816E-2</c:v>
                </c:pt>
                <c:pt idx="41">
                  <c:v>5.2830188679245292E-2</c:v>
                </c:pt>
                <c:pt idx="42">
                  <c:v>0.15442561205273073</c:v>
                </c:pt>
                <c:pt idx="43">
                  <c:v>0.16195856873822975</c:v>
                </c:pt>
                <c:pt idx="44">
                  <c:v>2.8301886792452827E-2</c:v>
                </c:pt>
                <c:pt idx="45">
                  <c:v>3.2075471698113214E-2</c:v>
                </c:pt>
                <c:pt idx="46">
                  <c:v>3.4026465028355386E-2</c:v>
                </c:pt>
                <c:pt idx="47">
                  <c:v>5.1039697542533097E-2</c:v>
                </c:pt>
                <c:pt idx="48">
                  <c:v>7.7504725897920623E-2</c:v>
                </c:pt>
                <c:pt idx="49">
                  <c:v>0.15471698113207555</c:v>
                </c:pt>
                <c:pt idx="50">
                  <c:v>0.15471698113207555</c:v>
                </c:pt>
                <c:pt idx="51">
                  <c:v>3.4026465028355386E-2</c:v>
                </c:pt>
                <c:pt idx="52">
                  <c:v>3.024574669187146E-2</c:v>
                </c:pt>
                <c:pt idx="53">
                  <c:v>3.7950664136622389E-2</c:v>
                </c:pt>
                <c:pt idx="54">
                  <c:v>5.1233396584440233E-2</c:v>
                </c:pt>
                <c:pt idx="55">
                  <c:v>5.9047619047619064E-2</c:v>
                </c:pt>
                <c:pt idx="56">
                  <c:v>0.1692015209125475</c:v>
                </c:pt>
                <c:pt idx="57">
                  <c:v>0.1673003802281369</c:v>
                </c:pt>
                <c:pt idx="58">
                  <c:v>3.4285714285714294E-2</c:v>
                </c:pt>
                <c:pt idx="59">
                  <c:v>2.0992366412213748E-2</c:v>
                </c:pt>
                <c:pt idx="60">
                  <c:v>2.8571428571428574E-2</c:v>
                </c:pt>
                <c:pt idx="61">
                  <c:v>2.2900763358778626E-2</c:v>
                </c:pt>
                <c:pt idx="62">
                  <c:v>7.0610687022900784E-2</c:v>
                </c:pt>
                <c:pt idx="63">
                  <c:v>0.14041745730550287</c:v>
                </c:pt>
                <c:pt idx="64">
                  <c:v>0.1821631878557875</c:v>
                </c:pt>
                <c:pt idx="65">
                  <c:v>9.5057034220532327E-2</c:v>
                </c:pt>
                <c:pt idx="66">
                  <c:v>8.9353612167300395E-2</c:v>
                </c:pt>
                <c:pt idx="67">
                  <c:v>2.6615969581749058E-2</c:v>
                </c:pt>
                <c:pt idx="68">
                  <c:v>2.8462998102466792E-2</c:v>
                </c:pt>
                <c:pt idx="69">
                  <c:v>6.6539923954372623E-2</c:v>
                </c:pt>
                <c:pt idx="70">
                  <c:v>0.12121212121212123</c:v>
                </c:pt>
                <c:pt idx="71">
                  <c:v>0.15719696969696972</c:v>
                </c:pt>
                <c:pt idx="72">
                  <c:v>3.6053130929791281E-2</c:v>
                </c:pt>
                <c:pt idx="73">
                  <c:v>3.0418250950570342E-2</c:v>
                </c:pt>
                <c:pt idx="74">
                  <c:v>1.5209125475285174E-2</c:v>
                </c:pt>
                <c:pt idx="75">
                  <c:v>3.6259541984732822E-2</c:v>
                </c:pt>
                <c:pt idx="76">
                  <c:v>6.6921606118546861E-2</c:v>
                </c:pt>
                <c:pt idx="77">
                  <c:v>0.14750957854406133</c:v>
                </c:pt>
                <c:pt idx="78">
                  <c:v>0.1854684512428299</c:v>
                </c:pt>
                <c:pt idx="79">
                  <c:v>2.4904214559386972E-2</c:v>
                </c:pt>
                <c:pt idx="80">
                  <c:v>1.7274472168905951E-2</c:v>
                </c:pt>
                <c:pt idx="81">
                  <c:v>1.9193857965451058E-2</c:v>
                </c:pt>
                <c:pt idx="82">
                  <c:v>2.8790786948176581E-2</c:v>
                </c:pt>
                <c:pt idx="83">
                  <c:v>8.0614203454894465E-2</c:v>
                </c:pt>
                <c:pt idx="84">
                  <c:v>0.12260536398467434</c:v>
                </c:pt>
                <c:pt idx="85">
                  <c:v>0.16122840690978887</c:v>
                </c:pt>
                <c:pt idx="86">
                  <c:v>2.6871401151631481E-2</c:v>
                </c:pt>
                <c:pt idx="87">
                  <c:v>1.3435700575815741E-2</c:v>
                </c:pt>
                <c:pt idx="88">
                  <c:v>1.5384615384615387E-2</c:v>
                </c:pt>
                <c:pt idx="89">
                  <c:v>2.6974951830443159E-2</c:v>
                </c:pt>
                <c:pt idx="90">
                  <c:v>7.3217726396917163E-2</c:v>
                </c:pt>
                <c:pt idx="91">
                  <c:v>0.1136801541425819</c:v>
                </c:pt>
                <c:pt idx="92">
                  <c:v>0.12307692307692311</c:v>
                </c:pt>
                <c:pt idx="93">
                  <c:v>3.2692307692307701E-2</c:v>
                </c:pt>
                <c:pt idx="94">
                  <c:v>1.5384615384615387E-2</c:v>
                </c:pt>
                <c:pt idx="95">
                  <c:v>3.0710172744721691E-2</c:v>
                </c:pt>
                <c:pt idx="96">
                  <c:v>3.0769230769230774E-2</c:v>
                </c:pt>
                <c:pt idx="97">
                  <c:v>7.1290944123314062E-2</c:v>
                </c:pt>
                <c:pt idx="98">
                  <c:v>0.13461538461538464</c:v>
                </c:pt>
                <c:pt idx="99">
                  <c:v>0.12959381044487428</c:v>
                </c:pt>
                <c:pt idx="100">
                  <c:v>3.6608863198458581E-2</c:v>
                </c:pt>
                <c:pt idx="101">
                  <c:v>1.9342359767891688E-2</c:v>
                </c:pt>
                <c:pt idx="102">
                  <c:v>2.7184466019417475E-2</c:v>
                </c:pt>
                <c:pt idx="103">
                  <c:v>3.3009708737864081E-2</c:v>
                </c:pt>
                <c:pt idx="104">
                  <c:v>7.0038910505836591E-2</c:v>
                </c:pt>
                <c:pt idx="105">
                  <c:v>0.10679611650485438</c:v>
                </c:pt>
                <c:pt idx="106">
                  <c:v>0.14951456310679617</c:v>
                </c:pt>
                <c:pt idx="107">
                  <c:v>3.6893203883495158E-2</c:v>
                </c:pt>
                <c:pt idx="108">
                  <c:v>1.9455252918287941E-2</c:v>
                </c:pt>
                <c:pt idx="109">
                  <c:v>1.5533980582524269E-2</c:v>
                </c:pt>
                <c:pt idx="110">
                  <c:v>3.1128404669260701E-2</c:v>
                </c:pt>
                <c:pt idx="111">
                  <c:v>7.797270955165693E-2</c:v>
                </c:pt>
                <c:pt idx="112">
                  <c:v>0.14035087719298245</c:v>
                </c:pt>
                <c:pt idx="113">
                  <c:v>0.14843750000000003</c:v>
                </c:pt>
                <c:pt idx="114">
                  <c:v>5.0781250000000007E-2</c:v>
                </c:pt>
                <c:pt idx="115">
                  <c:v>1.7578125000000003E-2</c:v>
                </c:pt>
                <c:pt idx="116">
                  <c:v>1.9569471624266151E-2</c:v>
                </c:pt>
                <c:pt idx="117">
                  <c:v>1.9569471624266151E-2</c:v>
                </c:pt>
                <c:pt idx="118">
                  <c:v>5.4794520547945223E-2</c:v>
                </c:pt>
                <c:pt idx="119">
                  <c:v>0.17578125000000003</c:v>
                </c:pt>
                <c:pt idx="120">
                  <c:v>0.24853228962818005</c:v>
                </c:pt>
                <c:pt idx="121">
                  <c:v>7.0312500000000014E-2</c:v>
                </c:pt>
                <c:pt idx="122">
                  <c:v>0.16046966731898238</c:v>
                </c:pt>
                <c:pt idx="123">
                  <c:v>2.9585798816568046E-2</c:v>
                </c:pt>
                <c:pt idx="124">
                  <c:v>2.5641025641025647E-2</c:v>
                </c:pt>
                <c:pt idx="125">
                  <c:v>6.1386138613861392E-2</c:v>
                </c:pt>
                <c:pt idx="126">
                  <c:v>0.11660079051383401</c:v>
                </c:pt>
                <c:pt idx="127">
                  <c:v>0.15643564356435646</c:v>
                </c:pt>
                <c:pt idx="128">
                  <c:v>2.7722772277227734E-2</c:v>
                </c:pt>
                <c:pt idx="129">
                  <c:v>1.782178217821782E-2</c:v>
                </c:pt>
                <c:pt idx="130">
                  <c:v>1.9801980198019806E-2</c:v>
                </c:pt>
                <c:pt idx="131">
                  <c:v>2.5793650793650789E-2</c:v>
                </c:pt>
                <c:pt idx="132">
                  <c:v>6.9306930693069327E-2</c:v>
                </c:pt>
                <c:pt idx="133">
                  <c:v>0.14229249011857711</c:v>
                </c:pt>
                <c:pt idx="134">
                  <c:v>0.15445544554455448</c:v>
                </c:pt>
                <c:pt idx="135">
                  <c:v>1.9801980198019806E-2</c:v>
                </c:pt>
                <c:pt idx="136">
                  <c:v>2.3856858846918485E-2</c:v>
                </c:pt>
                <c:pt idx="137">
                  <c:v>1.7964071856287428E-2</c:v>
                </c:pt>
                <c:pt idx="138">
                  <c:v>3.3932135728542916E-2</c:v>
                </c:pt>
                <c:pt idx="139">
                  <c:v>6.2000000000000006E-2</c:v>
                </c:pt>
                <c:pt idx="140">
                  <c:v>0.11553784860557767</c:v>
                </c:pt>
                <c:pt idx="141">
                  <c:v>0.14570858283433138</c:v>
                </c:pt>
                <c:pt idx="142">
                  <c:v>3.3932135728542916E-2</c:v>
                </c:pt>
                <c:pt idx="143">
                  <c:v>2.4E-2</c:v>
                </c:pt>
                <c:pt idx="144">
                  <c:v>3.7999999999999999E-2</c:v>
                </c:pt>
                <c:pt idx="145">
                  <c:v>6.8000000000000019E-2</c:v>
                </c:pt>
                <c:pt idx="146">
                  <c:v>0.11530815109343936</c:v>
                </c:pt>
                <c:pt idx="147">
                  <c:v>0.14171656686626749</c:v>
                </c:pt>
                <c:pt idx="148">
                  <c:v>0.128</c:v>
                </c:pt>
                <c:pt idx="149">
                  <c:v>3.0000000000000002E-2</c:v>
                </c:pt>
                <c:pt idx="150">
                  <c:v>2.6104417670682733E-2</c:v>
                </c:pt>
                <c:pt idx="151">
                  <c:v>1.6096579476861172E-2</c:v>
                </c:pt>
                <c:pt idx="152">
                  <c:v>2.6156941649899401E-2</c:v>
                </c:pt>
                <c:pt idx="153">
                  <c:v>4.6184738955823305E-2</c:v>
                </c:pt>
                <c:pt idx="154">
                  <c:v>0.10080645161290321</c:v>
                </c:pt>
                <c:pt idx="155">
                  <c:v>0.12298387096774195</c:v>
                </c:pt>
                <c:pt idx="156">
                  <c:v>3.2258064516129038E-2</c:v>
                </c:pt>
                <c:pt idx="157">
                  <c:v>2.8397565922920889E-2</c:v>
                </c:pt>
                <c:pt idx="158">
                  <c:v>2.434077079107505E-2</c:v>
                </c:pt>
                <c:pt idx="159">
                  <c:v>4.2596348884381345E-2</c:v>
                </c:pt>
                <c:pt idx="160">
                  <c:v>6.097560975609756E-2</c:v>
                </c:pt>
                <c:pt idx="161">
                  <c:v>0.10569105691056914</c:v>
                </c:pt>
                <c:pt idx="162">
                  <c:v>0.13211382113821138</c:v>
                </c:pt>
                <c:pt idx="163">
                  <c:v>2.2357723577235779E-2</c:v>
                </c:pt>
                <c:pt idx="164">
                  <c:v>2.0408163265306124E-2</c:v>
                </c:pt>
                <c:pt idx="165">
                  <c:v>2.2494887525562383E-2</c:v>
                </c:pt>
                <c:pt idx="166">
                  <c:v>3.8775510204081633E-2</c:v>
                </c:pt>
                <c:pt idx="167">
                  <c:v>6.5439672801636012E-2</c:v>
                </c:pt>
                <c:pt idx="168">
                  <c:v>0.10838445807770962</c:v>
                </c:pt>
                <c:pt idx="169">
                  <c:v>0.12678936605316973</c:v>
                </c:pt>
                <c:pt idx="170">
                  <c:v>3.2719836400818006E-2</c:v>
                </c:pt>
                <c:pt idx="171">
                  <c:v>5.7259713701431493E-2</c:v>
                </c:pt>
                <c:pt idx="172">
                  <c:v>5.1334702258726911E-2</c:v>
                </c:pt>
                <c:pt idx="173">
                  <c:v>4.5174537987679682E-2</c:v>
                </c:pt>
                <c:pt idx="174">
                  <c:v>5.7494866529774126E-2</c:v>
                </c:pt>
                <c:pt idx="175">
                  <c:v>0.10061601642710473</c:v>
                </c:pt>
                <c:pt idx="176">
                  <c:v>0.13347022587268995</c:v>
                </c:pt>
                <c:pt idx="177">
                  <c:v>9.2402464065708415E-2</c:v>
                </c:pt>
                <c:pt idx="178">
                  <c:v>3.2854209445585224E-2</c:v>
                </c:pt>
                <c:pt idx="179">
                  <c:v>3.9014373716632446E-2</c:v>
                </c:pt>
                <c:pt idx="180">
                  <c:v>5.7851239669421496E-2</c:v>
                </c:pt>
                <c:pt idx="181">
                  <c:v>5.4054054054054071E-2</c:v>
                </c:pt>
                <c:pt idx="182">
                  <c:v>8.7318087318087309E-2</c:v>
                </c:pt>
                <c:pt idx="183">
                  <c:v>0.44490644490644499</c:v>
                </c:pt>
              </c:numCache>
            </c:numRef>
          </c:val>
          <c:smooth val="0"/>
        </c:ser>
        <c:dLbls>
          <c:showLegendKey val="0"/>
          <c:showVal val="0"/>
          <c:showCatName val="0"/>
          <c:showSerName val="0"/>
          <c:showPercent val="0"/>
          <c:showBubbleSize val="0"/>
        </c:dLbls>
        <c:smooth val="0"/>
        <c:axId val="188490264"/>
        <c:axId val="188490656"/>
      </c:lineChart>
      <c:dateAx>
        <c:axId val="188490264"/>
        <c:scaling>
          <c:orientation val="minMax"/>
        </c:scaling>
        <c:delete val="1"/>
        <c:axPos val="b"/>
        <c:numFmt formatCode="d\-mmm" sourceLinked="1"/>
        <c:majorTickMark val="out"/>
        <c:minorTickMark val="none"/>
        <c:tickLblPos val="none"/>
        <c:crossAx val="188490656"/>
        <c:crosses val="autoZero"/>
        <c:auto val="1"/>
        <c:lblOffset val="100"/>
        <c:baseTimeUnit val="days"/>
      </c:dateAx>
      <c:valAx>
        <c:axId val="188490656"/>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490264"/>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Participants'!$AID$660:$APE$660</c:f>
              <c:numCache>
                <c:formatCode>d\-mmm</c:formatCode>
                <c:ptCount val="184"/>
                <c:pt idx="0">
                  <c:v>41821</c:v>
                </c:pt>
                <c:pt idx="1">
                  <c:v>41822</c:v>
                </c:pt>
                <c:pt idx="2">
                  <c:v>41823</c:v>
                </c:pt>
                <c:pt idx="3">
                  <c:v>41824</c:v>
                </c:pt>
                <c:pt idx="4">
                  <c:v>41825</c:v>
                </c:pt>
                <c:pt idx="5">
                  <c:v>41826</c:v>
                </c:pt>
                <c:pt idx="6">
                  <c:v>41827</c:v>
                </c:pt>
                <c:pt idx="7">
                  <c:v>41828</c:v>
                </c:pt>
                <c:pt idx="8">
                  <c:v>41829</c:v>
                </c:pt>
                <c:pt idx="9">
                  <c:v>41830</c:v>
                </c:pt>
                <c:pt idx="10">
                  <c:v>41831</c:v>
                </c:pt>
                <c:pt idx="11">
                  <c:v>41832</c:v>
                </c:pt>
                <c:pt idx="12">
                  <c:v>41833</c:v>
                </c:pt>
                <c:pt idx="13">
                  <c:v>41834</c:v>
                </c:pt>
                <c:pt idx="14">
                  <c:v>41835</c:v>
                </c:pt>
                <c:pt idx="15">
                  <c:v>41836</c:v>
                </c:pt>
                <c:pt idx="16">
                  <c:v>41837</c:v>
                </c:pt>
                <c:pt idx="17">
                  <c:v>41838</c:v>
                </c:pt>
                <c:pt idx="18">
                  <c:v>41839</c:v>
                </c:pt>
                <c:pt idx="19">
                  <c:v>41840</c:v>
                </c:pt>
                <c:pt idx="20">
                  <c:v>41841</c:v>
                </c:pt>
                <c:pt idx="21">
                  <c:v>41842</c:v>
                </c:pt>
                <c:pt idx="22">
                  <c:v>41843</c:v>
                </c:pt>
                <c:pt idx="23">
                  <c:v>41844</c:v>
                </c:pt>
                <c:pt idx="24">
                  <c:v>41845</c:v>
                </c:pt>
                <c:pt idx="25">
                  <c:v>41846</c:v>
                </c:pt>
                <c:pt idx="26">
                  <c:v>41847</c:v>
                </c:pt>
                <c:pt idx="27">
                  <c:v>41848</c:v>
                </c:pt>
                <c:pt idx="28">
                  <c:v>41849</c:v>
                </c:pt>
                <c:pt idx="29">
                  <c:v>41850</c:v>
                </c:pt>
                <c:pt idx="30">
                  <c:v>41851</c:v>
                </c:pt>
                <c:pt idx="31">
                  <c:v>41852</c:v>
                </c:pt>
                <c:pt idx="32">
                  <c:v>41853</c:v>
                </c:pt>
                <c:pt idx="33">
                  <c:v>41854</c:v>
                </c:pt>
                <c:pt idx="34">
                  <c:v>41855</c:v>
                </c:pt>
                <c:pt idx="35">
                  <c:v>41856</c:v>
                </c:pt>
                <c:pt idx="36">
                  <c:v>41857</c:v>
                </c:pt>
                <c:pt idx="37">
                  <c:v>41858</c:v>
                </c:pt>
                <c:pt idx="38">
                  <c:v>41859</c:v>
                </c:pt>
                <c:pt idx="39">
                  <c:v>41860</c:v>
                </c:pt>
                <c:pt idx="40">
                  <c:v>41861</c:v>
                </c:pt>
                <c:pt idx="41">
                  <c:v>41862</c:v>
                </c:pt>
                <c:pt idx="42">
                  <c:v>41863</c:v>
                </c:pt>
                <c:pt idx="43">
                  <c:v>41864</c:v>
                </c:pt>
                <c:pt idx="44">
                  <c:v>41865</c:v>
                </c:pt>
                <c:pt idx="45">
                  <c:v>41866</c:v>
                </c:pt>
                <c:pt idx="46">
                  <c:v>41867</c:v>
                </c:pt>
                <c:pt idx="47">
                  <c:v>41868</c:v>
                </c:pt>
                <c:pt idx="48">
                  <c:v>41869</c:v>
                </c:pt>
                <c:pt idx="49">
                  <c:v>41870</c:v>
                </c:pt>
                <c:pt idx="50">
                  <c:v>41871</c:v>
                </c:pt>
                <c:pt idx="51">
                  <c:v>41872</c:v>
                </c:pt>
                <c:pt idx="52">
                  <c:v>41873</c:v>
                </c:pt>
                <c:pt idx="53">
                  <c:v>41874</c:v>
                </c:pt>
                <c:pt idx="54">
                  <c:v>41875</c:v>
                </c:pt>
                <c:pt idx="55">
                  <c:v>41876</c:v>
                </c:pt>
                <c:pt idx="56">
                  <c:v>41877</c:v>
                </c:pt>
                <c:pt idx="57">
                  <c:v>41878</c:v>
                </c:pt>
                <c:pt idx="58">
                  <c:v>41879</c:v>
                </c:pt>
                <c:pt idx="59">
                  <c:v>41880</c:v>
                </c:pt>
                <c:pt idx="60">
                  <c:v>41881</c:v>
                </c:pt>
                <c:pt idx="61">
                  <c:v>41882</c:v>
                </c:pt>
                <c:pt idx="62">
                  <c:v>41883</c:v>
                </c:pt>
                <c:pt idx="63">
                  <c:v>41884</c:v>
                </c:pt>
                <c:pt idx="64">
                  <c:v>41885</c:v>
                </c:pt>
                <c:pt idx="65">
                  <c:v>41886</c:v>
                </c:pt>
                <c:pt idx="66">
                  <c:v>41887</c:v>
                </c:pt>
                <c:pt idx="67">
                  <c:v>41888</c:v>
                </c:pt>
                <c:pt idx="68">
                  <c:v>41889</c:v>
                </c:pt>
                <c:pt idx="69">
                  <c:v>41890</c:v>
                </c:pt>
                <c:pt idx="70">
                  <c:v>41891</c:v>
                </c:pt>
                <c:pt idx="71">
                  <c:v>41892</c:v>
                </c:pt>
                <c:pt idx="72">
                  <c:v>41893</c:v>
                </c:pt>
                <c:pt idx="73">
                  <c:v>41894</c:v>
                </c:pt>
                <c:pt idx="74">
                  <c:v>41895</c:v>
                </c:pt>
                <c:pt idx="75">
                  <c:v>41896</c:v>
                </c:pt>
                <c:pt idx="76">
                  <c:v>41897</c:v>
                </c:pt>
                <c:pt idx="77">
                  <c:v>41898</c:v>
                </c:pt>
                <c:pt idx="78">
                  <c:v>41899</c:v>
                </c:pt>
                <c:pt idx="79">
                  <c:v>41900</c:v>
                </c:pt>
                <c:pt idx="80">
                  <c:v>41901</c:v>
                </c:pt>
                <c:pt idx="81">
                  <c:v>41902</c:v>
                </c:pt>
                <c:pt idx="82">
                  <c:v>41903</c:v>
                </c:pt>
                <c:pt idx="83">
                  <c:v>41904</c:v>
                </c:pt>
                <c:pt idx="84">
                  <c:v>41905</c:v>
                </c:pt>
                <c:pt idx="85">
                  <c:v>41906</c:v>
                </c:pt>
                <c:pt idx="86">
                  <c:v>41907</c:v>
                </c:pt>
                <c:pt idx="87">
                  <c:v>41908</c:v>
                </c:pt>
                <c:pt idx="88">
                  <c:v>41909</c:v>
                </c:pt>
                <c:pt idx="89">
                  <c:v>41910</c:v>
                </c:pt>
                <c:pt idx="90">
                  <c:v>41911</c:v>
                </c:pt>
                <c:pt idx="91">
                  <c:v>41912</c:v>
                </c:pt>
                <c:pt idx="92">
                  <c:v>41913</c:v>
                </c:pt>
                <c:pt idx="93">
                  <c:v>41914</c:v>
                </c:pt>
                <c:pt idx="94">
                  <c:v>41915</c:v>
                </c:pt>
                <c:pt idx="95">
                  <c:v>41916</c:v>
                </c:pt>
                <c:pt idx="96">
                  <c:v>41917</c:v>
                </c:pt>
                <c:pt idx="97">
                  <c:v>41918</c:v>
                </c:pt>
                <c:pt idx="98">
                  <c:v>41919</c:v>
                </c:pt>
                <c:pt idx="99">
                  <c:v>41920</c:v>
                </c:pt>
                <c:pt idx="100">
                  <c:v>41921</c:v>
                </c:pt>
                <c:pt idx="101">
                  <c:v>41922</c:v>
                </c:pt>
                <c:pt idx="102">
                  <c:v>41923</c:v>
                </c:pt>
                <c:pt idx="103">
                  <c:v>41924</c:v>
                </c:pt>
                <c:pt idx="104">
                  <c:v>41925</c:v>
                </c:pt>
                <c:pt idx="105">
                  <c:v>41926</c:v>
                </c:pt>
                <c:pt idx="106">
                  <c:v>41927</c:v>
                </c:pt>
                <c:pt idx="107">
                  <c:v>41928</c:v>
                </c:pt>
                <c:pt idx="108">
                  <c:v>41929</c:v>
                </c:pt>
                <c:pt idx="109">
                  <c:v>41930</c:v>
                </c:pt>
                <c:pt idx="110">
                  <c:v>41931</c:v>
                </c:pt>
                <c:pt idx="111">
                  <c:v>41932</c:v>
                </c:pt>
                <c:pt idx="112">
                  <c:v>41933</c:v>
                </c:pt>
                <c:pt idx="113">
                  <c:v>41934</c:v>
                </c:pt>
                <c:pt idx="114">
                  <c:v>41935</c:v>
                </c:pt>
                <c:pt idx="115">
                  <c:v>41936</c:v>
                </c:pt>
                <c:pt idx="116">
                  <c:v>41937</c:v>
                </c:pt>
                <c:pt idx="117">
                  <c:v>41938</c:v>
                </c:pt>
                <c:pt idx="118">
                  <c:v>41939</c:v>
                </c:pt>
                <c:pt idx="119">
                  <c:v>41940</c:v>
                </c:pt>
                <c:pt idx="120">
                  <c:v>41941</c:v>
                </c:pt>
                <c:pt idx="121">
                  <c:v>41942</c:v>
                </c:pt>
                <c:pt idx="122">
                  <c:v>41943</c:v>
                </c:pt>
                <c:pt idx="123">
                  <c:v>41944</c:v>
                </c:pt>
                <c:pt idx="124">
                  <c:v>41945</c:v>
                </c:pt>
                <c:pt idx="125">
                  <c:v>41946</c:v>
                </c:pt>
                <c:pt idx="126">
                  <c:v>41947</c:v>
                </c:pt>
                <c:pt idx="127">
                  <c:v>41948</c:v>
                </c:pt>
                <c:pt idx="128">
                  <c:v>41949</c:v>
                </c:pt>
                <c:pt idx="129">
                  <c:v>41950</c:v>
                </c:pt>
                <c:pt idx="130">
                  <c:v>41951</c:v>
                </c:pt>
                <c:pt idx="131">
                  <c:v>41952</c:v>
                </c:pt>
                <c:pt idx="132">
                  <c:v>41953</c:v>
                </c:pt>
                <c:pt idx="133">
                  <c:v>41954</c:v>
                </c:pt>
                <c:pt idx="134">
                  <c:v>41955</c:v>
                </c:pt>
                <c:pt idx="135">
                  <c:v>41956</c:v>
                </c:pt>
                <c:pt idx="136">
                  <c:v>41957</c:v>
                </c:pt>
                <c:pt idx="137">
                  <c:v>41958</c:v>
                </c:pt>
                <c:pt idx="138">
                  <c:v>41959</c:v>
                </c:pt>
                <c:pt idx="139">
                  <c:v>41960</c:v>
                </c:pt>
                <c:pt idx="140">
                  <c:v>41961</c:v>
                </c:pt>
                <c:pt idx="141">
                  <c:v>41962</c:v>
                </c:pt>
                <c:pt idx="142">
                  <c:v>41963</c:v>
                </c:pt>
                <c:pt idx="143">
                  <c:v>41964</c:v>
                </c:pt>
                <c:pt idx="144">
                  <c:v>41965</c:v>
                </c:pt>
                <c:pt idx="145">
                  <c:v>41966</c:v>
                </c:pt>
                <c:pt idx="146">
                  <c:v>41967</c:v>
                </c:pt>
                <c:pt idx="147">
                  <c:v>41968</c:v>
                </c:pt>
                <c:pt idx="148">
                  <c:v>41969</c:v>
                </c:pt>
                <c:pt idx="149">
                  <c:v>41970</c:v>
                </c:pt>
                <c:pt idx="150">
                  <c:v>41971</c:v>
                </c:pt>
                <c:pt idx="151">
                  <c:v>41972</c:v>
                </c:pt>
                <c:pt idx="152">
                  <c:v>41973</c:v>
                </c:pt>
                <c:pt idx="153">
                  <c:v>41974</c:v>
                </c:pt>
                <c:pt idx="154">
                  <c:v>41975</c:v>
                </c:pt>
                <c:pt idx="155">
                  <c:v>41976</c:v>
                </c:pt>
                <c:pt idx="156">
                  <c:v>41977</c:v>
                </c:pt>
                <c:pt idx="157">
                  <c:v>41978</c:v>
                </c:pt>
                <c:pt idx="158">
                  <c:v>41979</c:v>
                </c:pt>
                <c:pt idx="159">
                  <c:v>41980</c:v>
                </c:pt>
                <c:pt idx="160">
                  <c:v>41981</c:v>
                </c:pt>
                <c:pt idx="161">
                  <c:v>41982</c:v>
                </c:pt>
                <c:pt idx="162">
                  <c:v>41983</c:v>
                </c:pt>
                <c:pt idx="163">
                  <c:v>41984</c:v>
                </c:pt>
                <c:pt idx="164">
                  <c:v>41985</c:v>
                </c:pt>
                <c:pt idx="165">
                  <c:v>41986</c:v>
                </c:pt>
                <c:pt idx="166">
                  <c:v>41987</c:v>
                </c:pt>
                <c:pt idx="167">
                  <c:v>41988</c:v>
                </c:pt>
                <c:pt idx="168">
                  <c:v>41989</c:v>
                </c:pt>
                <c:pt idx="169">
                  <c:v>41990</c:v>
                </c:pt>
                <c:pt idx="170">
                  <c:v>41991</c:v>
                </c:pt>
                <c:pt idx="171">
                  <c:v>41992</c:v>
                </c:pt>
                <c:pt idx="172">
                  <c:v>41993</c:v>
                </c:pt>
                <c:pt idx="173">
                  <c:v>41994</c:v>
                </c:pt>
                <c:pt idx="174">
                  <c:v>41995</c:v>
                </c:pt>
                <c:pt idx="175">
                  <c:v>41996</c:v>
                </c:pt>
                <c:pt idx="176">
                  <c:v>41997</c:v>
                </c:pt>
                <c:pt idx="177">
                  <c:v>41998</c:v>
                </c:pt>
                <c:pt idx="178">
                  <c:v>41999</c:v>
                </c:pt>
                <c:pt idx="179">
                  <c:v>42000</c:v>
                </c:pt>
                <c:pt idx="180">
                  <c:v>42001</c:v>
                </c:pt>
                <c:pt idx="181">
                  <c:v>42002</c:v>
                </c:pt>
                <c:pt idx="182">
                  <c:v>42003</c:v>
                </c:pt>
                <c:pt idx="183">
                  <c:v>42004</c:v>
                </c:pt>
              </c:numCache>
            </c:numRef>
          </c:cat>
          <c:val>
            <c:numRef>
              <c:f>'% Participants'!$AID$661:$APE$661</c:f>
              <c:numCache>
                <c:formatCode>0%</c:formatCode>
                <c:ptCount val="184"/>
                <c:pt idx="0">
                  <c:v>0.83521444695259595</c:v>
                </c:pt>
                <c:pt idx="1">
                  <c:v>0.92117117117117131</c:v>
                </c:pt>
                <c:pt idx="2">
                  <c:v>0.88939051918735879</c:v>
                </c:pt>
                <c:pt idx="3">
                  <c:v>0.58013544018058694</c:v>
                </c:pt>
                <c:pt idx="4">
                  <c:v>0.92500000000000004</c:v>
                </c:pt>
                <c:pt idx="5">
                  <c:v>0.90410958904109573</c:v>
                </c:pt>
                <c:pt idx="6">
                  <c:v>0.85812356979405036</c:v>
                </c:pt>
                <c:pt idx="7">
                  <c:v>0.80821917808219179</c:v>
                </c:pt>
                <c:pt idx="8">
                  <c:v>0.94748858447488582</c:v>
                </c:pt>
                <c:pt idx="9">
                  <c:v>0.96543778801843316</c:v>
                </c:pt>
                <c:pt idx="10">
                  <c:v>0.95622119815668205</c:v>
                </c:pt>
                <c:pt idx="11">
                  <c:v>0.93087557603686644</c:v>
                </c:pt>
                <c:pt idx="12">
                  <c:v>0.89607390300230949</c:v>
                </c:pt>
                <c:pt idx="13">
                  <c:v>0.80831408775981528</c:v>
                </c:pt>
                <c:pt idx="14">
                  <c:v>0.81293302540415702</c:v>
                </c:pt>
                <c:pt idx="15">
                  <c:v>0.93764434180138567</c:v>
                </c:pt>
                <c:pt idx="16">
                  <c:v>0.92378752886836013</c:v>
                </c:pt>
                <c:pt idx="17">
                  <c:v>0.94663573085846864</c:v>
                </c:pt>
                <c:pt idx="18">
                  <c:v>0.93023255813953487</c:v>
                </c:pt>
                <c:pt idx="19">
                  <c:v>0.89510489510489522</c:v>
                </c:pt>
                <c:pt idx="20">
                  <c:v>0.81220657276995289</c:v>
                </c:pt>
                <c:pt idx="21">
                  <c:v>0.79812206572769939</c:v>
                </c:pt>
                <c:pt idx="22">
                  <c:v>0.94835680751173712</c:v>
                </c:pt>
                <c:pt idx="23">
                  <c:v>0.93896713615023464</c:v>
                </c:pt>
                <c:pt idx="24">
                  <c:v>0.93192488262910822</c:v>
                </c:pt>
                <c:pt idx="25">
                  <c:v>0.92018779342722989</c:v>
                </c:pt>
                <c:pt idx="26">
                  <c:v>0.9037558685446011</c:v>
                </c:pt>
                <c:pt idx="27">
                  <c:v>0.84037558685446012</c:v>
                </c:pt>
                <c:pt idx="28">
                  <c:v>0.81690140845070436</c:v>
                </c:pt>
                <c:pt idx="29">
                  <c:v>0.93192488262910822</c:v>
                </c:pt>
                <c:pt idx="30">
                  <c:v>0.94089834515366433</c:v>
                </c:pt>
                <c:pt idx="31">
                  <c:v>0.93039443155452461</c:v>
                </c:pt>
                <c:pt idx="32">
                  <c:v>0.93939393939393945</c:v>
                </c:pt>
                <c:pt idx="33">
                  <c:v>0.88551401869158874</c:v>
                </c:pt>
                <c:pt idx="34">
                  <c:v>0.77751756440281028</c:v>
                </c:pt>
                <c:pt idx="35">
                  <c:v>0.78738317757009357</c:v>
                </c:pt>
                <c:pt idx="36">
                  <c:v>0.92056074766355145</c:v>
                </c:pt>
                <c:pt idx="37">
                  <c:v>0.93427230046948362</c:v>
                </c:pt>
                <c:pt idx="38">
                  <c:v>0.93896713615023464</c:v>
                </c:pt>
                <c:pt idx="39">
                  <c:v>0.9105882352941177</c:v>
                </c:pt>
                <c:pt idx="40">
                  <c:v>0.90780141843971651</c:v>
                </c:pt>
                <c:pt idx="41">
                  <c:v>0.80952380952380965</c:v>
                </c:pt>
                <c:pt idx="42">
                  <c:v>0.82422802850356303</c:v>
                </c:pt>
                <c:pt idx="43">
                  <c:v>0.94774346793349185</c:v>
                </c:pt>
                <c:pt idx="44">
                  <c:v>0.94285714285714273</c:v>
                </c:pt>
                <c:pt idx="45">
                  <c:v>0.9285714285714286</c:v>
                </c:pt>
                <c:pt idx="46">
                  <c:v>0.92565947242206259</c:v>
                </c:pt>
                <c:pt idx="47">
                  <c:v>0.9014423076923076</c:v>
                </c:pt>
                <c:pt idx="48">
                  <c:v>0.79710144927536231</c:v>
                </c:pt>
                <c:pt idx="49">
                  <c:v>0.78692493946731235</c:v>
                </c:pt>
                <c:pt idx="50">
                  <c:v>0.92028985507246364</c:v>
                </c:pt>
                <c:pt idx="51">
                  <c:v>0.93446601941747576</c:v>
                </c:pt>
                <c:pt idx="52">
                  <c:v>0.92682926829268308</c:v>
                </c:pt>
                <c:pt idx="53">
                  <c:v>0.91951219512195104</c:v>
                </c:pt>
                <c:pt idx="54">
                  <c:v>0.89024390243902451</c:v>
                </c:pt>
                <c:pt idx="55">
                  <c:v>0.80882352941176461</c:v>
                </c:pt>
                <c:pt idx="56">
                  <c:v>0.75980392156862753</c:v>
                </c:pt>
                <c:pt idx="57">
                  <c:v>0.93137254901960775</c:v>
                </c:pt>
                <c:pt idx="58">
                  <c:v>0.94840294840294825</c:v>
                </c:pt>
                <c:pt idx="59">
                  <c:v>0.94292803970223327</c:v>
                </c:pt>
                <c:pt idx="60">
                  <c:v>0.94029850746268662</c:v>
                </c:pt>
                <c:pt idx="61">
                  <c:v>0.89775561097256862</c:v>
                </c:pt>
                <c:pt idx="62">
                  <c:v>0.85990338164251212</c:v>
                </c:pt>
                <c:pt idx="63">
                  <c:v>0.76513317191283281</c:v>
                </c:pt>
                <c:pt idx="64">
                  <c:v>0.88405797101449279</c:v>
                </c:pt>
                <c:pt idx="65">
                  <c:v>0.84541062801932354</c:v>
                </c:pt>
                <c:pt idx="66">
                  <c:v>0.92493946731234866</c:v>
                </c:pt>
                <c:pt idx="67">
                  <c:v>0.91727493917274938</c:v>
                </c:pt>
                <c:pt idx="68">
                  <c:v>0.9051094890510949</c:v>
                </c:pt>
                <c:pt idx="69">
                  <c:v>0.83902439024390252</c:v>
                </c:pt>
                <c:pt idx="70">
                  <c:v>0.77995110024449898</c:v>
                </c:pt>
                <c:pt idx="71">
                  <c:v>0.93673965936739678</c:v>
                </c:pt>
                <c:pt idx="72">
                  <c:v>0.94117647058823539</c:v>
                </c:pt>
                <c:pt idx="73">
                  <c:v>0.94827586206896564</c:v>
                </c:pt>
                <c:pt idx="74">
                  <c:v>0.91133004926108363</c:v>
                </c:pt>
                <c:pt idx="75">
                  <c:v>0.91379310344827602</c:v>
                </c:pt>
                <c:pt idx="76">
                  <c:v>0.82512315270935954</c:v>
                </c:pt>
                <c:pt idx="77">
                  <c:v>0.79207920792079223</c:v>
                </c:pt>
                <c:pt idx="78">
                  <c:v>0.91831683168316847</c:v>
                </c:pt>
                <c:pt idx="79">
                  <c:v>0.93811881188118817</c:v>
                </c:pt>
                <c:pt idx="80">
                  <c:v>0.94292803970223327</c:v>
                </c:pt>
                <c:pt idx="81">
                  <c:v>0.92555831265508692</c:v>
                </c:pt>
                <c:pt idx="82">
                  <c:v>0.90796019900497504</c:v>
                </c:pt>
                <c:pt idx="83">
                  <c:v>0.80299251870324173</c:v>
                </c:pt>
                <c:pt idx="84">
                  <c:v>0.76558603491271804</c:v>
                </c:pt>
                <c:pt idx="85">
                  <c:v>0.92269326683291764</c:v>
                </c:pt>
                <c:pt idx="86">
                  <c:v>0.9376558603491274</c:v>
                </c:pt>
                <c:pt idx="87">
                  <c:v>0.9425</c:v>
                </c:pt>
                <c:pt idx="88">
                  <c:v>0.92731829573934821</c:v>
                </c:pt>
                <c:pt idx="89">
                  <c:v>0.89447236180904499</c:v>
                </c:pt>
                <c:pt idx="90">
                  <c:v>0.82323232323232309</c:v>
                </c:pt>
                <c:pt idx="91">
                  <c:v>0.82741116751269039</c:v>
                </c:pt>
                <c:pt idx="92">
                  <c:v>0.95285359801488845</c:v>
                </c:pt>
                <c:pt idx="93">
                  <c:v>0.95049504950495045</c:v>
                </c:pt>
                <c:pt idx="94">
                  <c:v>0.94554455445544561</c:v>
                </c:pt>
                <c:pt idx="95">
                  <c:v>0.93796526054590568</c:v>
                </c:pt>
                <c:pt idx="96">
                  <c:v>0.91271820448877816</c:v>
                </c:pt>
                <c:pt idx="97">
                  <c:v>0.83208020050125309</c:v>
                </c:pt>
                <c:pt idx="98">
                  <c:v>0.80548628428927671</c:v>
                </c:pt>
                <c:pt idx="99">
                  <c:v>0.92518703241895262</c:v>
                </c:pt>
                <c:pt idx="100">
                  <c:v>0.94014962593516205</c:v>
                </c:pt>
                <c:pt idx="101">
                  <c:v>0.95750000000000002</c:v>
                </c:pt>
                <c:pt idx="102">
                  <c:v>0.94499999999999995</c:v>
                </c:pt>
                <c:pt idx="103">
                  <c:v>0.89500000000000002</c:v>
                </c:pt>
                <c:pt idx="104">
                  <c:v>0.83458646616541354</c:v>
                </c:pt>
                <c:pt idx="105">
                  <c:v>0.81155778894472341</c:v>
                </c:pt>
                <c:pt idx="106">
                  <c:v>0.92713567839195976</c:v>
                </c:pt>
                <c:pt idx="107">
                  <c:v>0.93969849246231174</c:v>
                </c:pt>
                <c:pt idx="108">
                  <c:v>0.93702770780856437</c:v>
                </c:pt>
                <c:pt idx="109">
                  <c:v>0.91645569620253164</c:v>
                </c:pt>
                <c:pt idx="110">
                  <c:v>0.88324873096446699</c:v>
                </c:pt>
                <c:pt idx="111">
                  <c:v>0.8248730964467007</c:v>
                </c:pt>
                <c:pt idx="112">
                  <c:v>0.79187817258883275</c:v>
                </c:pt>
                <c:pt idx="113">
                  <c:v>0.93654822335025378</c:v>
                </c:pt>
                <c:pt idx="114">
                  <c:v>0.94102564102564101</c:v>
                </c:pt>
                <c:pt idx="115">
                  <c:v>0.92820512820512824</c:v>
                </c:pt>
                <c:pt idx="116">
                  <c:v>0.94315245478036169</c:v>
                </c:pt>
                <c:pt idx="117">
                  <c:v>0.89405684754521952</c:v>
                </c:pt>
                <c:pt idx="118">
                  <c:v>0.79792746113989643</c:v>
                </c:pt>
                <c:pt idx="119">
                  <c:v>0.68652849740932653</c:v>
                </c:pt>
                <c:pt idx="120">
                  <c:v>0.93023255813953487</c:v>
                </c:pt>
                <c:pt idx="121">
                  <c:v>0.94791666666666652</c:v>
                </c:pt>
                <c:pt idx="122">
                  <c:v>0.67801047120418867</c:v>
                </c:pt>
                <c:pt idx="123">
                  <c:v>0.93164556962025313</c:v>
                </c:pt>
                <c:pt idx="124">
                  <c:v>0.91392405063291149</c:v>
                </c:pt>
                <c:pt idx="125">
                  <c:v>0.86075949367088644</c:v>
                </c:pt>
                <c:pt idx="126">
                  <c:v>0.84556962025316462</c:v>
                </c:pt>
                <c:pt idx="127">
                  <c:v>0.92151898734177218</c:v>
                </c:pt>
                <c:pt idx="128">
                  <c:v>0.94430379746835458</c:v>
                </c:pt>
                <c:pt idx="129">
                  <c:v>0.93893129770992367</c:v>
                </c:pt>
                <c:pt idx="130">
                  <c:v>0.93147208121827407</c:v>
                </c:pt>
                <c:pt idx="131">
                  <c:v>0.9005102040816324</c:v>
                </c:pt>
                <c:pt idx="132">
                  <c:v>0.83928571428571441</c:v>
                </c:pt>
                <c:pt idx="133">
                  <c:v>0.74234693877551028</c:v>
                </c:pt>
                <c:pt idx="134">
                  <c:v>0.9387755102040819</c:v>
                </c:pt>
                <c:pt idx="135">
                  <c:v>0.9360613810741687</c:v>
                </c:pt>
                <c:pt idx="136">
                  <c:v>0.94601542416452455</c:v>
                </c:pt>
                <c:pt idx="137">
                  <c:v>0.93041237113402042</c:v>
                </c:pt>
                <c:pt idx="138">
                  <c:v>0.90979381443298979</c:v>
                </c:pt>
                <c:pt idx="139">
                  <c:v>0.84536082474226781</c:v>
                </c:pt>
                <c:pt idx="140">
                  <c:v>0.81912144702842393</c:v>
                </c:pt>
                <c:pt idx="141">
                  <c:v>0.92506459948320419</c:v>
                </c:pt>
                <c:pt idx="142">
                  <c:v>0.95865633074935397</c:v>
                </c:pt>
                <c:pt idx="143">
                  <c:v>0.94818652849740936</c:v>
                </c:pt>
                <c:pt idx="144">
                  <c:v>0.90673575129533679</c:v>
                </c:pt>
                <c:pt idx="145">
                  <c:v>0.62694300518134727</c:v>
                </c:pt>
                <c:pt idx="146">
                  <c:v>0.84715025906735753</c:v>
                </c:pt>
                <c:pt idx="147">
                  <c:v>0.83678756476683924</c:v>
                </c:pt>
                <c:pt idx="148">
                  <c:v>0.94545454545454544</c:v>
                </c:pt>
                <c:pt idx="149">
                  <c:v>0.96363636363636351</c:v>
                </c:pt>
                <c:pt idx="150">
                  <c:v>0.95312500000000011</c:v>
                </c:pt>
                <c:pt idx="151">
                  <c:v>0.95800524934383213</c:v>
                </c:pt>
                <c:pt idx="152">
                  <c:v>0.93386243386243373</c:v>
                </c:pt>
                <c:pt idx="153">
                  <c:v>0.89340101522842652</c:v>
                </c:pt>
                <c:pt idx="154">
                  <c:v>0.8857868020304569</c:v>
                </c:pt>
                <c:pt idx="155">
                  <c:v>0.949238578680203</c:v>
                </c:pt>
                <c:pt idx="156">
                  <c:v>0.95928753180661552</c:v>
                </c:pt>
                <c:pt idx="157">
                  <c:v>0.96946564885496167</c:v>
                </c:pt>
                <c:pt idx="158">
                  <c:v>0.94117647058823539</c:v>
                </c:pt>
                <c:pt idx="159">
                  <c:v>0.9072164948453606</c:v>
                </c:pt>
                <c:pt idx="160">
                  <c:v>0.86787564766839409</c:v>
                </c:pt>
                <c:pt idx="161">
                  <c:v>0.8393782383419689</c:v>
                </c:pt>
                <c:pt idx="162">
                  <c:v>0.94818652849740936</c:v>
                </c:pt>
                <c:pt idx="163">
                  <c:v>0.95822454308093996</c:v>
                </c:pt>
                <c:pt idx="164">
                  <c:v>0.92368421052631589</c:v>
                </c:pt>
                <c:pt idx="165">
                  <c:v>0.9228723404255319</c:v>
                </c:pt>
                <c:pt idx="166">
                  <c:v>0.89893617021276573</c:v>
                </c:pt>
                <c:pt idx="167">
                  <c:v>0.84308510638297873</c:v>
                </c:pt>
                <c:pt idx="168">
                  <c:v>0.80585106382978733</c:v>
                </c:pt>
                <c:pt idx="169">
                  <c:v>0.92819148936170215</c:v>
                </c:pt>
                <c:pt idx="170">
                  <c:v>0.92245989304812859</c:v>
                </c:pt>
                <c:pt idx="171">
                  <c:v>0.93279569892473124</c:v>
                </c:pt>
                <c:pt idx="172">
                  <c:v>0.90296495956873313</c:v>
                </c:pt>
                <c:pt idx="173">
                  <c:v>0.90296495956873313</c:v>
                </c:pt>
                <c:pt idx="174">
                  <c:v>0.85983827493261455</c:v>
                </c:pt>
                <c:pt idx="175">
                  <c:v>0.8274932614555256</c:v>
                </c:pt>
                <c:pt idx="176">
                  <c:v>0.76280323450134779</c:v>
                </c:pt>
                <c:pt idx="177">
                  <c:v>0.75741239892183276</c:v>
                </c:pt>
                <c:pt idx="178">
                  <c:v>0.93243243243243257</c:v>
                </c:pt>
                <c:pt idx="179">
                  <c:v>0.93206521739130443</c:v>
                </c:pt>
                <c:pt idx="180">
                  <c:v>0.91032608695652162</c:v>
                </c:pt>
                <c:pt idx="181">
                  <c:v>0.89130434782608681</c:v>
                </c:pt>
                <c:pt idx="182">
                  <c:v>0.8958904109589042</c:v>
                </c:pt>
                <c:pt idx="183">
                  <c:v>0.34340659340659341</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Participants'!$AID$660:$APE$660</c:f>
              <c:numCache>
                <c:formatCode>d\-mmm</c:formatCode>
                <c:ptCount val="184"/>
                <c:pt idx="0">
                  <c:v>41821</c:v>
                </c:pt>
                <c:pt idx="1">
                  <c:v>41822</c:v>
                </c:pt>
                <c:pt idx="2">
                  <c:v>41823</c:v>
                </c:pt>
                <c:pt idx="3">
                  <c:v>41824</c:v>
                </c:pt>
                <c:pt idx="4">
                  <c:v>41825</c:v>
                </c:pt>
                <c:pt idx="5">
                  <c:v>41826</c:v>
                </c:pt>
                <c:pt idx="6">
                  <c:v>41827</c:v>
                </c:pt>
                <c:pt idx="7">
                  <c:v>41828</c:v>
                </c:pt>
                <c:pt idx="8">
                  <c:v>41829</c:v>
                </c:pt>
                <c:pt idx="9">
                  <c:v>41830</c:v>
                </c:pt>
                <c:pt idx="10">
                  <c:v>41831</c:v>
                </c:pt>
                <c:pt idx="11">
                  <c:v>41832</c:v>
                </c:pt>
                <c:pt idx="12">
                  <c:v>41833</c:v>
                </c:pt>
                <c:pt idx="13">
                  <c:v>41834</c:v>
                </c:pt>
                <c:pt idx="14">
                  <c:v>41835</c:v>
                </c:pt>
                <c:pt idx="15">
                  <c:v>41836</c:v>
                </c:pt>
                <c:pt idx="16">
                  <c:v>41837</c:v>
                </c:pt>
                <c:pt idx="17">
                  <c:v>41838</c:v>
                </c:pt>
                <c:pt idx="18">
                  <c:v>41839</c:v>
                </c:pt>
                <c:pt idx="19">
                  <c:v>41840</c:v>
                </c:pt>
                <c:pt idx="20">
                  <c:v>41841</c:v>
                </c:pt>
                <c:pt idx="21">
                  <c:v>41842</c:v>
                </c:pt>
                <c:pt idx="22">
                  <c:v>41843</c:v>
                </c:pt>
                <c:pt idx="23">
                  <c:v>41844</c:v>
                </c:pt>
                <c:pt idx="24">
                  <c:v>41845</c:v>
                </c:pt>
                <c:pt idx="25">
                  <c:v>41846</c:v>
                </c:pt>
                <c:pt idx="26">
                  <c:v>41847</c:v>
                </c:pt>
                <c:pt idx="27">
                  <c:v>41848</c:v>
                </c:pt>
                <c:pt idx="28">
                  <c:v>41849</c:v>
                </c:pt>
                <c:pt idx="29">
                  <c:v>41850</c:v>
                </c:pt>
                <c:pt idx="30">
                  <c:v>41851</c:v>
                </c:pt>
                <c:pt idx="31">
                  <c:v>41852</c:v>
                </c:pt>
                <c:pt idx="32">
                  <c:v>41853</c:v>
                </c:pt>
                <c:pt idx="33">
                  <c:v>41854</c:v>
                </c:pt>
                <c:pt idx="34">
                  <c:v>41855</c:v>
                </c:pt>
                <c:pt idx="35">
                  <c:v>41856</c:v>
                </c:pt>
                <c:pt idx="36">
                  <c:v>41857</c:v>
                </c:pt>
                <c:pt idx="37">
                  <c:v>41858</c:v>
                </c:pt>
                <c:pt idx="38">
                  <c:v>41859</c:v>
                </c:pt>
                <c:pt idx="39">
                  <c:v>41860</c:v>
                </c:pt>
                <c:pt idx="40">
                  <c:v>41861</c:v>
                </c:pt>
                <c:pt idx="41">
                  <c:v>41862</c:v>
                </c:pt>
                <c:pt idx="42">
                  <c:v>41863</c:v>
                </c:pt>
                <c:pt idx="43">
                  <c:v>41864</c:v>
                </c:pt>
                <c:pt idx="44">
                  <c:v>41865</c:v>
                </c:pt>
                <c:pt idx="45">
                  <c:v>41866</c:v>
                </c:pt>
                <c:pt idx="46">
                  <c:v>41867</c:v>
                </c:pt>
                <c:pt idx="47">
                  <c:v>41868</c:v>
                </c:pt>
                <c:pt idx="48">
                  <c:v>41869</c:v>
                </c:pt>
                <c:pt idx="49">
                  <c:v>41870</c:v>
                </c:pt>
                <c:pt idx="50">
                  <c:v>41871</c:v>
                </c:pt>
                <c:pt idx="51">
                  <c:v>41872</c:v>
                </c:pt>
                <c:pt idx="52">
                  <c:v>41873</c:v>
                </c:pt>
                <c:pt idx="53">
                  <c:v>41874</c:v>
                </c:pt>
                <c:pt idx="54">
                  <c:v>41875</c:v>
                </c:pt>
                <c:pt idx="55">
                  <c:v>41876</c:v>
                </c:pt>
                <c:pt idx="56">
                  <c:v>41877</c:v>
                </c:pt>
                <c:pt idx="57">
                  <c:v>41878</c:v>
                </c:pt>
                <c:pt idx="58">
                  <c:v>41879</c:v>
                </c:pt>
                <c:pt idx="59">
                  <c:v>41880</c:v>
                </c:pt>
                <c:pt idx="60">
                  <c:v>41881</c:v>
                </c:pt>
                <c:pt idx="61">
                  <c:v>41882</c:v>
                </c:pt>
                <c:pt idx="62">
                  <c:v>41883</c:v>
                </c:pt>
                <c:pt idx="63">
                  <c:v>41884</c:v>
                </c:pt>
                <c:pt idx="64">
                  <c:v>41885</c:v>
                </c:pt>
                <c:pt idx="65">
                  <c:v>41886</c:v>
                </c:pt>
                <c:pt idx="66">
                  <c:v>41887</c:v>
                </c:pt>
                <c:pt idx="67">
                  <c:v>41888</c:v>
                </c:pt>
                <c:pt idx="68">
                  <c:v>41889</c:v>
                </c:pt>
                <c:pt idx="69">
                  <c:v>41890</c:v>
                </c:pt>
                <c:pt idx="70">
                  <c:v>41891</c:v>
                </c:pt>
                <c:pt idx="71">
                  <c:v>41892</c:v>
                </c:pt>
                <c:pt idx="72">
                  <c:v>41893</c:v>
                </c:pt>
                <c:pt idx="73">
                  <c:v>41894</c:v>
                </c:pt>
                <c:pt idx="74">
                  <c:v>41895</c:v>
                </c:pt>
                <c:pt idx="75">
                  <c:v>41896</c:v>
                </c:pt>
                <c:pt idx="76">
                  <c:v>41897</c:v>
                </c:pt>
                <c:pt idx="77">
                  <c:v>41898</c:v>
                </c:pt>
                <c:pt idx="78">
                  <c:v>41899</c:v>
                </c:pt>
                <c:pt idx="79">
                  <c:v>41900</c:v>
                </c:pt>
                <c:pt idx="80">
                  <c:v>41901</c:v>
                </c:pt>
                <c:pt idx="81">
                  <c:v>41902</c:v>
                </c:pt>
                <c:pt idx="82">
                  <c:v>41903</c:v>
                </c:pt>
                <c:pt idx="83">
                  <c:v>41904</c:v>
                </c:pt>
                <c:pt idx="84">
                  <c:v>41905</c:v>
                </c:pt>
                <c:pt idx="85">
                  <c:v>41906</c:v>
                </c:pt>
                <c:pt idx="86">
                  <c:v>41907</c:v>
                </c:pt>
                <c:pt idx="87">
                  <c:v>41908</c:v>
                </c:pt>
                <c:pt idx="88">
                  <c:v>41909</c:v>
                </c:pt>
                <c:pt idx="89">
                  <c:v>41910</c:v>
                </c:pt>
                <c:pt idx="90">
                  <c:v>41911</c:v>
                </c:pt>
                <c:pt idx="91">
                  <c:v>41912</c:v>
                </c:pt>
                <c:pt idx="92">
                  <c:v>41913</c:v>
                </c:pt>
                <c:pt idx="93">
                  <c:v>41914</c:v>
                </c:pt>
                <c:pt idx="94">
                  <c:v>41915</c:v>
                </c:pt>
                <c:pt idx="95">
                  <c:v>41916</c:v>
                </c:pt>
                <c:pt idx="96">
                  <c:v>41917</c:v>
                </c:pt>
                <c:pt idx="97">
                  <c:v>41918</c:v>
                </c:pt>
                <c:pt idx="98">
                  <c:v>41919</c:v>
                </c:pt>
                <c:pt idx="99">
                  <c:v>41920</c:v>
                </c:pt>
                <c:pt idx="100">
                  <c:v>41921</c:v>
                </c:pt>
                <c:pt idx="101">
                  <c:v>41922</c:v>
                </c:pt>
                <c:pt idx="102">
                  <c:v>41923</c:v>
                </c:pt>
                <c:pt idx="103">
                  <c:v>41924</c:v>
                </c:pt>
                <c:pt idx="104">
                  <c:v>41925</c:v>
                </c:pt>
                <c:pt idx="105">
                  <c:v>41926</c:v>
                </c:pt>
                <c:pt idx="106">
                  <c:v>41927</c:v>
                </c:pt>
                <c:pt idx="107">
                  <c:v>41928</c:v>
                </c:pt>
                <c:pt idx="108">
                  <c:v>41929</c:v>
                </c:pt>
                <c:pt idx="109">
                  <c:v>41930</c:v>
                </c:pt>
                <c:pt idx="110">
                  <c:v>41931</c:v>
                </c:pt>
                <c:pt idx="111">
                  <c:v>41932</c:v>
                </c:pt>
                <c:pt idx="112">
                  <c:v>41933</c:v>
                </c:pt>
                <c:pt idx="113">
                  <c:v>41934</c:v>
                </c:pt>
                <c:pt idx="114">
                  <c:v>41935</c:v>
                </c:pt>
                <c:pt idx="115">
                  <c:v>41936</c:v>
                </c:pt>
                <c:pt idx="116">
                  <c:v>41937</c:v>
                </c:pt>
                <c:pt idx="117">
                  <c:v>41938</c:v>
                </c:pt>
                <c:pt idx="118">
                  <c:v>41939</c:v>
                </c:pt>
                <c:pt idx="119">
                  <c:v>41940</c:v>
                </c:pt>
                <c:pt idx="120">
                  <c:v>41941</c:v>
                </c:pt>
                <c:pt idx="121">
                  <c:v>41942</c:v>
                </c:pt>
                <c:pt idx="122">
                  <c:v>41943</c:v>
                </c:pt>
                <c:pt idx="123">
                  <c:v>41944</c:v>
                </c:pt>
                <c:pt idx="124">
                  <c:v>41945</c:v>
                </c:pt>
                <c:pt idx="125">
                  <c:v>41946</c:v>
                </c:pt>
                <c:pt idx="126">
                  <c:v>41947</c:v>
                </c:pt>
                <c:pt idx="127">
                  <c:v>41948</c:v>
                </c:pt>
                <c:pt idx="128">
                  <c:v>41949</c:v>
                </c:pt>
                <c:pt idx="129">
                  <c:v>41950</c:v>
                </c:pt>
                <c:pt idx="130">
                  <c:v>41951</c:v>
                </c:pt>
                <c:pt idx="131">
                  <c:v>41952</c:v>
                </c:pt>
                <c:pt idx="132">
                  <c:v>41953</c:v>
                </c:pt>
                <c:pt idx="133">
                  <c:v>41954</c:v>
                </c:pt>
                <c:pt idx="134">
                  <c:v>41955</c:v>
                </c:pt>
                <c:pt idx="135">
                  <c:v>41956</c:v>
                </c:pt>
                <c:pt idx="136">
                  <c:v>41957</c:v>
                </c:pt>
                <c:pt idx="137">
                  <c:v>41958</c:v>
                </c:pt>
                <c:pt idx="138">
                  <c:v>41959</c:v>
                </c:pt>
                <c:pt idx="139">
                  <c:v>41960</c:v>
                </c:pt>
                <c:pt idx="140">
                  <c:v>41961</c:v>
                </c:pt>
                <c:pt idx="141">
                  <c:v>41962</c:v>
                </c:pt>
                <c:pt idx="142">
                  <c:v>41963</c:v>
                </c:pt>
                <c:pt idx="143">
                  <c:v>41964</c:v>
                </c:pt>
                <c:pt idx="144">
                  <c:v>41965</c:v>
                </c:pt>
                <c:pt idx="145">
                  <c:v>41966</c:v>
                </c:pt>
                <c:pt idx="146">
                  <c:v>41967</c:v>
                </c:pt>
                <c:pt idx="147">
                  <c:v>41968</c:v>
                </c:pt>
                <c:pt idx="148">
                  <c:v>41969</c:v>
                </c:pt>
                <c:pt idx="149">
                  <c:v>41970</c:v>
                </c:pt>
                <c:pt idx="150">
                  <c:v>41971</c:v>
                </c:pt>
                <c:pt idx="151">
                  <c:v>41972</c:v>
                </c:pt>
                <c:pt idx="152">
                  <c:v>41973</c:v>
                </c:pt>
                <c:pt idx="153">
                  <c:v>41974</c:v>
                </c:pt>
                <c:pt idx="154">
                  <c:v>41975</c:v>
                </c:pt>
                <c:pt idx="155">
                  <c:v>41976</c:v>
                </c:pt>
                <c:pt idx="156">
                  <c:v>41977</c:v>
                </c:pt>
                <c:pt idx="157">
                  <c:v>41978</c:v>
                </c:pt>
                <c:pt idx="158">
                  <c:v>41979</c:v>
                </c:pt>
                <c:pt idx="159">
                  <c:v>41980</c:v>
                </c:pt>
                <c:pt idx="160">
                  <c:v>41981</c:v>
                </c:pt>
                <c:pt idx="161">
                  <c:v>41982</c:v>
                </c:pt>
                <c:pt idx="162">
                  <c:v>41983</c:v>
                </c:pt>
                <c:pt idx="163">
                  <c:v>41984</c:v>
                </c:pt>
                <c:pt idx="164">
                  <c:v>41985</c:v>
                </c:pt>
                <c:pt idx="165">
                  <c:v>41986</c:v>
                </c:pt>
                <c:pt idx="166">
                  <c:v>41987</c:v>
                </c:pt>
                <c:pt idx="167">
                  <c:v>41988</c:v>
                </c:pt>
                <c:pt idx="168">
                  <c:v>41989</c:v>
                </c:pt>
                <c:pt idx="169">
                  <c:v>41990</c:v>
                </c:pt>
                <c:pt idx="170">
                  <c:v>41991</c:v>
                </c:pt>
                <c:pt idx="171">
                  <c:v>41992</c:v>
                </c:pt>
                <c:pt idx="172">
                  <c:v>41993</c:v>
                </c:pt>
                <c:pt idx="173">
                  <c:v>41994</c:v>
                </c:pt>
                <c:pt idx="174">
                  <c:v>41995</c:v>
                </c:pt>
                <c:pt idx="175">
                  <c:v>41996</c:v>
                </c:pt>
                <c:pt idx="176">
                  <c:v>41997</c:v>
                </c:pt>
                <c:pt idx="177">
                  <c:v>41998</c:v>
                </c:pt>
                <c:pt idx="178">
                  <c:v>41999</c:v>
                </c:pt>
                <c:pt idx="179">
                  <c:v>42000</c:v>
                </c:pt>
                <c:pt idx="180">
                  <c:v>42001</c:v>
                </c:pt>
                <c:pt idx="181">
                  <c:v>42002</c:v>
                </c:pt>
                <c:pt idx="182">
                  <c:v>42003</c:v>
                </c:pt>
                <c:pt idx="183">
                  <c:v>42004</c:v>
                </c:pt>
              </c:numCache>
            </c:numRef>
          </c:cat>
          <c:val>
            <c:numRef>
              <c:f>'% Participants'!$AID$662:$APE$662</c:f>
              <c:numCache>
                <c:formatCode>0%</c:formatCode>
                <c:ptCount val="184"/>
                <c:pt idx="0">
                  <c:v>5.8690744920993243E-2</c:v>
                </c:pt>
                <c:pt idx="1">
                  <c:v>3.8288288288288286E-2</c:v>
                </c:pt>
                <c:pt idx="2">
                  <c:v>4.5146726862302484E-2</c:v>
                </c:pt>
                <c:pt idx="3">
                  <c:v>0.15124153498871334</c:v>
                </c:pt>
                <c:pt idx="4">
                  <c:v>4.3181818181818168E-2</c:v>
                </c:pt>
                <c:pt idx="5">
                  <c:v>4.7945205479452038E-2</c:v>
                </c:pt>
                <c:pt idx="6">
                  <c:v>5.2631578947368425E-2</c:v>
                </c:pt>
                <c:pt idx="7">
                  <c:v>7.0776255707762553E-2</c:v>
                </c:pt>
                <c:pt idx="8">
                  <c:v>2.7397260273972605E-2</c:v>
                </c:pt>
                <c:pt idx="9">
                  <c:v>1.6129032258064519E-2</c:v>
                </c:pt>
                <c:pt idx="10">
                  <c:v>2.7649769585253468E-2</c:v>
                </c:pt>
                <c:pt idx="11">
                  <c:v>2.995391705069125E-2</c:v>
                </c:pt>
                <c:pt idx="12">
                  <c:v>6.0046189376443425E-2</c:v>
                </c:pt>
                <c:pt idx="13">
                  <c:v>6.9284064665127015E-2</c:v>
                </c:pt>
                <c:pt idx="14">
                  <c:v>6.9284064665127015E-2</c:v>
                </c:pt>
                <c:pt idx="15">
                  <c:v>2.5404157043879917E-2</c:v>
                </c:pt>
                <c:pt idx="16">
                  <c:v>3.0023094688221716E-2</c:v>
                </c:pt>
                <c:pt idx="17">
                  <c:v>3.248259860788863E-2</c:v>
                </c:pt>
                <c:pt idx="18">
                  <c:v>2.5581395348837209E-2</c:v>
                </c:pt>
                <c:pt idx="19">
                  <c:v>5.8275058275058259E-2</c:v>
                </c:pt>
                <c:pt idx="20">
                  <c:v>5.6338028169014086E-2</c:v>
                </c:pt>
                <c:pt idx="21">
                  <c:v>8.2159624413145518E-2</c:v>
                </c:pt>
                <c:pt idx="22">
                  <c:v>2.3474178403755878E-2</c:v>
                </c:pt>
                <c:pt idx="23">
                  <c:v>3.0516431924882625E-2</c:v>
                </c:pt>
                <c:pt idx="24">
                  <c:v>3.9906103286384983E-2</c:v>
                </c:pt>
                <c:pt idx="25">
                  <c:v>4.4600938967136163E-2</c:v>
                </c:pt>
                <c:pt idx="26">
                  <c:v>4.2253521126760563E-2</c:v>
                </c:pt>
                <c:pt idx="27">
                  <c:v>4.9295774647887328E-2</c:v>
                </c:pt>
                <c:pt idx="28">
                  <c:v>6.8075117370892016E-2</c:v>
                </c:pt>
                <c:pt idx="29">
                  <c:v>3.5211267605633811E-2</c:v>
                </c:pt>
                <c:pt idx="30">
                  <c:v>2.3640661938534275E-2</c:v>
                </c:pt>
                <c:pt idx="31">
                  <c:v>3.4802784222737818E-2</c:v>
                </c:pt>
                <c:pt idx="32">
                  <c:v>3.2634032634032632E-2</c:v>
                </c:pt>
                <c:pt idx="33">
                  <c:v>4.6728971962616828E-2</c:v>
                </c:pt>
                <c:pt idx="34">
                  <c:v>7.0257611241217807E-2</c:v>
                </c:pt>
                <c:pt idx="35">
                  <c:v>8.6448598130841131E-2</c:v>
                </c:pt>
                <c:pt idx="36">
                  <c:v>4.4392523364485993E-2</c:v>
                </c:pt>
                <c:pt idx="37">
                  <c:v>4.6948356807511735E-2</c:v>
                </c:pt>
                <c:pt idx="38">
                  <c:v>3.5211267605633811E-2</c:v>
                </c:pt>
                <c:pt idx="39">
                  <c:v>4.4705882352941193E-2</c:v>
                </c:pt>
                <c:pt idx="40">
                  <c:v>4.2553191489361708E-2</c:v>
                </c:pt>
                <c:pt idx="41">
                  <c:v>6.4285714285714293E-2</c:v>
                </c:pt>
                <c:pt idx="42">
                  <c:v>4.9881235154394313E-2</c:v>
                </c:pt>
                <c:pt idx="43">
                  <c:v>3.3254156769596199E-2</c:v>
                </c:pt>
                <c:pt idx="44">
                  <c:v>3.333333333333334E-2</c:v>
                </c:pt>
                <c:pt idx="45">
                  <c:v>4.7619047619047623E-2</c:v>
                </c:pt>
                <c:pt idx="46">
                  <c:v>3.117505995203837E-2</c:v>
                </c:pt>
                <c:pt idx="47">
                  <c:v>3.3653846153846152E-2</c:v>
                </c:pt>
                <c:pt idx="48">
                  <c:v>6.5217391304347824E-2</c:v>
                </c:pt>
                <c:pt idx="49">
                  <c:v>7.0217917675544791E-2</c:v>
                </c:pt>
                <c:pt idx="50">
                  <c:v>3.3816425120772944E-2</c:v>
                </c:pt>
                <c:pt idx="51">
                  <c:v>3.6407766990291267E-2</c:v>
                </c:pt>
                <c:pt idx="52">
                  <c:v>2.6829268292682926E-2</c:v>
                </c:pt>
                <c:pt idx="53">
                  <c:v>2.6829268292682926E-2</c:v>
                </c:pt>
                <c:pt idx="54">
                  <c:v>4.3902439024390262E-2</c:v>
                </c:pt>
                <c:pt idx="55">
                  <c:v>8.0882352941176489E-2</c:v>
                </c:pt>
                <c:pt idx="56">
                  <c:v>8.0882352941176489E-2</c:v>
                </c:pt>
                <c:pt idx="57">
                  <c:v>3.186274509803922E-2</c:v>
                </c:pt>
                <c:pt idx="58">
                  <c:v>2.7027027027027039E-2</c:v>
                </c:pt>
                <c:pt idx="59">
                  <c:v>2.4813895781637722E-2</c:v>
                </c:pt>
                <c:pt idx="60">
                  <c:v>3.4825870646766177E-2</c:v>
                </c:pt>
                <c:pt idx="61">
                  <c:v>4.4887780548628443E-2</c:v>
                </c:pt>
                <c:pt idx="62">
                  <c:v>6.7632850241545903E-2</c:v>
                </c:pt>
                <c:pt idx="63">
                  <c:v>7.7481840193704604E-2</c:v>
                </c:pt>
                <c:pt idx="64">
                  <c:v>5.5555555555555539E-2</c:v>
                </c:pt>
                <c:pt idx="65">
                  <c:v>7.0048309178743967E-2</c:v>
                </c:pt>
                <c:pt idx="66">
                  <c:v>3.8740920096852302E-2</c:v>
                </c:pt>
                <c:pt idx="67">
                  <c:v>3.6496350364963508E-2</c:v>
                </c:pt>
                <c:pt idx="68">
                  <c:v>3.8929440389294405E-2</c:v>
                </c:pt>
                <c:pt idx="69">
                  <c:v>6.3414634146341492E-2</c:v>
                </c:pt>
                <c:pt idx="70">
                  <c:v>7.090464547677261E-2</c:v>
                </c:pt>
                <c:pt idx="71">
                  <c:v>3.6496350364963508E-2</c:v>
                </c:pt>
                <c:pt idx="72">
                  <c:v>3.9215686274509803E-2</c:v>
                </c:pt>
                <c:pt idx="73">
                  <c:v>2.7093596059113309E-2</c:v>
                </c:pt>
                <c:pt idx="74">
                  <c:v>4.6798029556650265E-2</c:v>
                </c:pt>
                <c:pt idx="75">
                  <c:v>3.9408866995073892E-2</c:v>
                </c:pt>
                <c:pt idx="76">
                  <c:v>6.4039408866995093E-2</c:v>
                </c:pt>
                <c:pt idx="77">
                  <c:v>5.4455445544554455E-2</c:v>
                </c:pt>
                <c:pt idx="78">
                  <c:v>3.7128712871287134E-2</c:v>
                </c:pt>
                <c:pt idx="79">
                  <c:v>4.2079207920792089E-2</c:v>
                </c:pt>
                <c:pt idx="80">
                  <c:v>3.2258064516129038E-2</c:v>
                </c:pt>
                <c:pt idx="81">
                  <c:v>3.2258064516129038E-2</c:v>
                </c:pt>
                <c:pt idx="82">
                  <c:v>4.4776119402985079E-2</c:v>
                </c:pt>
                <c:pt idx="83">
                  <c:v>7.2319201995012503E-2</c:v>
                </c:pt>
                <c:pt idx="84">
                  <c:v>9.2269326683291769E-2</c:v>
                </c:pt>
                <c:pt idx="85">
                  <c:v>2.9925187032418948E-2</c:v>
                </c:pt>
                <c:pt idx="86">
                  <c:v>3.2418952618453872E-2</c:v>
                </c:pt>
                <c:pt idx="87">
                  <c:v>2.0000000000000004E-2</c:v>
                </c:pt>
                <c:pt idx="88">
                  <c:v>2.2556390977443611E-2</c:v>
                </c:pt>
                <c:pt idx="89">
                  <c:v>4.2713567839195998E-2</c:v>
                </c:pt>
                <c:pt idx="90">
                  <c:v>7.8282828282828301E-2</c:v>
                </c:pt>
                <c:pt idx="91">
                  <c:v>5.3299492385786802E-2</c:v>
                </c:pt>
                <c:pt idx="92">
                  <c:v>1.9851116625310181E-2</c:v>
                </c:pt>
                <c:pt idx="93">
                  <c:v>2.4752475247524754E-2</c:v>
                </c:pt>
                <c:pt idx="94">
                  <c:v>2.7227722772277238E-2</c:v>
                </c:pt>
                <c:pt idx="95">
                  <c:v>2.2332506203473951E-2</c:v>
                </c:pt>
                <c:pt idx="96">
                  <c:v>3.9900249376558602E-2</c:v>
                </c:pt>
                <c:pt idx="97">
                  <c:v>7.7694235588972427E-2</c:v>
                </c:pt>
                <c:pt idx="98">
                  <c:v>6.2344139650872821E-2</c:v>
                </c:pt>
                <c:pt idx="99">
                  <c:v>3.2418952618453872E-2</c:v>
                </c:pt>
                <c:pt idx="100">
                  <c:v>3.4912718204488775E-2</c:v>
                </c:pt>
                <c:pt idx="101">
                  <c:v>2.7500000000000004E-2</c:v>
                </c:pt>
                <c:pt idx="102">
                  <c:v>3.0000000000000002E-2</c:v>
                </c:pt>
                <c:pt idx="103">
                  <c:v>3.500000000000001E-2</c:v>
                </c:pt>
                <c:pt idx="104">
                  <c:v>7.7694235588972427E-2</c:v>
                </c:pt>
                <c:pt idx="105">
                  <c:v>7.7889447236180909E-2</c:v>
                </c:pt>
                <c:pt idx="106">
                  <c:v>4.2713567839195998E-2</c:v>
                </c:pt>
                <c:pt idx="107">
                  <c:v>4.2713567839195998E-2</c:v>
                </c:pt>
                <c:pt idx="108">
                  <c:v>2.5188916876574319E-2</c:v>
                </c:pt>
                <c:pt idx="109">
                  <c:v>4.5569620253164564E-2</c:v>
                </c:pt>
                <c:pt idx="110">
                  <c:v>4.5685279187817264E-2</c:v>
                </c:pt>
                <c:pt idx="111">
                  <c:v>6.0913705583756354E-2</c:v>
                </c:pt>
                <c:pt idx="112">
                  <c:v>7.6142131979695438E-2</c:v>
                </c:pt>
                <c:pt idx="113">
                  <c:v>2.538071065989848E-2</c:v>
                </c:pt>
                <c:pt idx="114">
                  <c:v>3.0769230769230774E-2</c:v>
                </c:pt>
                <c:pt idx="115">
                  <c:v>3.5897435897435895E-2</c:v>
                </c:pt>
                <c:pt idx="116">
                  <c:v>3.1007751937984492E-2</c:v>
                </c:pt>
                <c:pt idx="117">
                  <c:v>4.1343669250646004E-2</c:v>
                </c:pt>
                <c:pt idx="118">
                  <c:v>8.2901554404145067E-2</c:v>
                </c:pt>
                <c:pt idx="119">
                  <c:v>8.5492227979274624E-2</c:v>
                </c:pt>
                <c:pt idx="120">
                  <c:v>3.3591731266149873E-2</c:v>
                </c:pt>
                <c:pt idx="121">
                  <c:v>2.6041666666666678E-2</c:v>
                </c:pt>
                <c:pt idx="122">
                  <c:v>9.6858638743455516E-2</c:v>
                </c:pt>
                <c:pt idx="123">
                  <c:v>2.5316455696202528E-2</c:v>
                </c:pt>
                <c:pt idx="124">
                  <c:v>3.0379746835443044E-2</c:v>
                </c:pt>
                <c:pt idx="125">
                  <c:v>5.0632911392405069E-2</c:v>
                </c:pt>
                <c:pt idx="126">
                  <c:v>4.5569620253164564E-2</c:v>
                </c:pt>
                <c:pt idx="127">
                  <c:v>3.7974683544303806E-2</c:v>
                </c:pt>
                <c:pt idx="128">
                  <c:v>2.2784810126582282E-2</c:v>
                </c:pt>
                <c:pt idx="129">
                  <c:v>3.053435114503817E-2</c:v>
                </c:pt>
                <c:pt idx="130">
                  <c:v>3.8071065989847726E-2</c:v>
                </c:pt>
                <c:pt idx="131">
                  <c:v>2.8061224489795922E-2</c:v>
                </c:pt>
                <c:pt idx="132">
                  <c:v>6.6326530612244902E-2</c:v>
                </c:pt>
                <c:pt idx="133">
                  <c:v>8.4183673469387738E-2</c:v>
                </c:pt>
                <c:pt idx="134">
                  <c:v>4.0816326530612262E-2</c:v>
                </c:pt>
                <c:pt idx="135">
                  <c:v>4.092071611253198E-2</c:v>
                </c:pt>
                <c:pt idx="136">
                  <c:v>2.313624678663239E-2</c:v>
                </c:pt>
                <c:pt idx="137">
                  <c:v>3.3505154639175257E-2</c:v>
                </c:pt>
                <c:pt idx="138">
                  <c:v>2.3195876288659798E-2</c:v>
                </c:pt>
                <c:pt idx="139">
                  <c:v>5.9278350515463908E-2</c:v>
                </c:pt>
                <c:pt idx="140">
                  <c:v>6.9767441860465129E-2</c:v>
                </c:pt>
                <c:pt idx="141">
                  <c:v>3.1007751937984492E-2</c:v>
                </c:pt>
                <c:pt idx="142">
                  <c:v>2.0671834625323005E-2</c:v>
                </c:pt>
                <c:pt idx="143">
                  <c:v>2.3316062176165803E-2</c:v>
                </c:pt>
                <c:pt idx="144">
                  <c:v>3.3678756476683946E-2</c:v>
                </c:pt>
                <c:pt idx="145">
                  <c:v>0.24870466321243526</c:v>
                </c:pt>
                <c:pt idx="146">
                  <c:v>5.1813471502590684E-2</c:v>
                </c:pt>
                <c:pt idx="147">
                  <c:v>5.1813471502590684E-2</c:v>
                </c:pt>
                <c:pt idx="148">
                  <c:v>2.3376623376623381E-2</c:v>
                </c:pt>
                <c:pt idx="149">
                  <c:v>2.077922077922079E-2</c:v>
                </c:pt>
                <c:pt idx="150">
                  <c:v>2.3437500000000003E-2</c:v>
                </c:pt>
                <c:pt idx="151">
                  <c:v>2.6246719160104993E-2</c:v>
                </c:pt>
                <c:pt idx="152">
                  <c:v>1.8518518518518521E-2</c:v>
                </c:pt>
                <c:pt idx="153">
                  <c:v>3.2994923857868022E-2</c:v>
                </c:pt>
                <c:pt idx="154">
                  <c:v>2.7918781725888325E-2</c:v>
                </c:pt>
                <c:pt idx="155">
                  <c:v>1.5228426395939089E-2</c:v>
                </c:pt>
                <c:pt idx="156">
                  <c:v>2.2900763358778626E-2</c:v>
                </c:pt>
                <c:pt idx="157">
                  <c:v>1.0178117048346057E-2</c:v>
                </c:pt>
                <c:pt idx="158">
                  <c:v>3.0690537084398985E-2</c:v>
                </c:pt>
                <c:pt idx="159">
                  <c:v>2.8350515463917529E-2</c:v>
                </c:pt>
                <c:pt idx="160">
                  <c:v>4.145077720207254E-2</c:v>
                </c:pt>
                <c:pt idx="161">
                  <c:v>6.9948186528497408E-2</c:v>
                </c:pt>
                <c:pt idx="162">
                  <c:v>1.8134715025906734E-2</c:v>
                </c:pt>
                <c:pt idx="163">
                  <c:v>2.088772845953003E-2</c:v>
                </c:pt>
                <c:pt idx="164">
                  <c:v>4.4736842105263165E-2</c:v>
                </c:pt>
                <c:pt idx="165">
                  <c:v>4.2553191489361708E-2</c:v>
                </c:pt>
                <c:pt idx="166">
                  <c:v>2.9255319148936174E-2</c:v>
                </c:pt>
                <c:pt idx="167">
                  <c:v>5.8510638297872349E-2</c:v>
                </c:pt>
                <c:pt idx="168">
                  <c:v>6.3829787234042562E-2</c:v>
                </c:pt>
                <c:pt idx="169">
                  <c:v>3.1914893617021281E-2</c:v>
                </c:pt>
                <c:pt idx="170">
                  <c:v>3.2085561497326213E-2</c:v>
                </c:pt>
                <c:pt idx="171">
                  <c:v>2.6881720430107538E-2</c:v>
                </c:pt>
                <c:pt idx="172">
                  <c:v>4.5822102425876012E-2</c:v>
                </c:pt>
                <c:pt idx="173">
                  <c:v>4.043126684636119E-2</c:v>
                </c:pt>
                <c:pt idx="174">
                  <c:v>5.3908355795148251E-2</c:v>
                </c:pt>
                <c:pt idx="175">
                  <c:v>6.4690026954177915E-2</c:v>
                </c:pt>
                <c:pt idx="176">
                  <c:v>0.14555256064690028</c:v>
                </c:pt>
                <c:pt idx="177">
                  <c:v>0.12938005390835577</c:v>
                </c:pt>
                <c:pt idx="178">
                  <c:v>3.2432432432432441E-2</c:v>
                </c:pt>
                <c:pt idx="179">
                  <c:v>1.9021739130434787E-2</c:v>
                </c:pt>
                <c:pt idx="180">
                  <c:v>2.1739130434782612E-2</c:v>
                </c:pt>
                <c:pt idx="181">
                  <c:v>4.3478260869565223E-2</c:v>
                </c:pt>
                <c:pt idx="182">
                  <c:v>4.65753424657534E-2</c:v>
                </c:pt>
                <c:pt idx="183">
                  <c:v>0.20879120879120885</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Participants'!$AID$660:$APE$660</c:f>
              <c:numCache>
                <c:formatCode>d\-mmm</c:formatCode>
                <c:ptCount val="184"/>
                <c:pt idx="0">
                  <c:v>41821</c:v>
                </c:pt>
                <c:pt idx="1">
                  <c:v>41822</c:v>
                </c:pt>
                <c:pt idx="2">
                  <c:v>41823</c:v>
                </c:pt>
                <c:pt idx="3">
                  <c:v>41824</c:v>
                </c:pt>
                <c:pt idx="4">
                  <c:v>41825</c:v>
                </c:pt>
                <c:pt idx="5">
                  <c:v>41826</c:v>
                </c:pt>
                <c:pt idx="6">
                  <c:v>41827</c:v>
                </c:pt>
                <c:pt idx="7">
                  <c:v>41828</c:v>
                </c:pt>
                <c:pt idx="8">
                  <c:v>41829</c:v>
                </c:pt>
                <c:pt idx="9">
                  <c:v>41830</c:v>
                </c:pt>
                <c:pt idx="10">
                  <c:v>41831</c:v>
                </c:pt>
                <c:pt idx="11">
                  <c:v>41832</c:v>
                </c:pt>
                <c:pt idx="12">
                  <c:v>41833</c:v>
                </c:pt>
                <c:pt idx="13">
                  <c:v>41834</c:v>
                </c:pt>
                <c:pt idx="14">
                  <c:v>41835</c:v>
                </c:pt>
                <c:pt idx="15">
                  <c:v>41836</c:v>
                </c:pt>
                <c:pt idx="16">
                  <c:v>41837</c:v>
                </c:pt>
                <c:pt idx="17">
                  <c:v>41838</c:v>
                </c:pt>
                <c:pt idx="18">
                  <c:v>41839</c:v>
                </c:pt>
                <c:pt idx="19">
                  <c:v>41840</c:v>
                </c:pt>
                <c:pt idx="20">
                  <c:v>41841</c:v>
                </c:pt>
                <c:pt idx="21">
                  <c:v>41842</c:v>
                </c:pt>
                <c:pt idx="22">
                  <c:v>41843</c:v>
                </c:pt>
                <c:pt idx="23">
                  <c:v>41844</c:v>
                </c:pt>
                <c:pt idx="24">
                  <c:v>41845</c:v>
                </c:pt>
                <c:pt idx="25">
                  <c:v>41846</c:v>
                </c:pt>
                <c:pt idx="26">
                  <c:v>41847</c:v>
                </c:pt>
                <c:pt idx="27">
                  <c:v>41848</c:v>
                </c:pt>
                <c:pt idx="28">
                  <c:v>41849</c:v>
                </c:pt>
                <c:pt idx="29">
                  <c:v>41850</c:v>
                </c:pt>
                <c:pt idx="30">
                  <c:v>41851</c:v>
                </c:pt>
                <c:pt idx="31">
                  <c:v>41852</c:v>
                </c:pt>
                <c:pt idx="32">
                  <c:v>41853</c:v>
                </c:pt>
                <c:pt idx="33">
                  <c:v>41854</c:v>
                </c:pt>
                <c:pt idx="34">
                  <c:v>41855</c:v>
                </c:pt>
                <c:pt idx="35">
                  <c:v>41856</c:v>
                </c:pt>
                <c:pt idx="36">
                  <c:v>41857</c:v>
                </c:pt>
                <c:pt idx="37">
                  <c:v>41858</c:v>
                </c:pt>
                <c:pt idx="38">
                  <c:v>41859</c:v>
                </c:pt>
                <c:pt idx="39">
                  <c:v>41860</c:v>
                </c:pt>
                <c:pt idx="40">
                  <c:v>41861</c:v>
                </c:pt>
                <c:pt idx="41">
                  <c:v>41862</c:v>
                </c:pt>
                <c:pt idx="42">
                  <c:v>41863</c:v>
                </c:pt>
                <c:pt idx="43">
                  <c:v>41864</c:v>
                </c:pt>
                <c:pt idx="44">
                  <c:v>41865</c:v>
                </c:pt>
                <c:pt idx="45">
                  <c:v>41866</c:v>
                </c:pt>
                <c:pt idx="46">
                  <c:v>41867</c:v>
                </c:pt>
                <c:pt idx="47">
                  <c:v>41868</c:v>
                </c:pt>
                <c:pt idx="48">
                  <c:v>41869</c:v>
                </c:pt>
                <c:pt idx="49">
                  <c:v>41870</c:v>
                </c:pt>
                <c:pt idx="50">
                  <c:v>41871</c:v>
                </c:pt>
                <c:pt idx="51">
                  <c:v>41872</c:v>
                </c:pt>
                <c:pt idx="52">
                  <c:v>41873</c:v>
                </c:pt>
                <c:pt idx="53">
                  <c:v>41874</c:v>
                </c:pt>
                <c:pt idx="54">
                  <c:v>41875</c:v>
                </c:pt>
                <c:pt idx="55">
                  <c:v>41876</c:v>
                </c:pt>
                <c:pt idx="56">
                  <c:v>41877</c:v>
                </c:pt>
                <c:pt idx="57">
                  <c:v>41878</c:v>
                </c:pt>
                <c:pt idx="58">
                  <c:v>41879</c:v>
                </c:pt>
                <c:pt idx="59">
                  <c:v>41880</c:v>
                </c:pt>
                <c:pt idx="60">
                  <c:v>41881</c:v>
                </c:pt>
                <c:pt idx="61">
                  <c:v>41882</c:v>
                </c:pt>
                <c:pt idx="62">
                  <c:v>41883</c:v>
                </c:pt>
                <c:pt idx="63">
                  <c:v>41884</c:v>
                </c:pt>
                <c:pt idx="64">
                  <c:v>41885</c:v>
                </c:pt>
                <c:pt idx="65">
                  <c:v>41886</c:v>
                </c:pt>
                <c:pt idx="66">
                  <c:v>41887</c:v>
                </c:pt>
                <c:pt idx="67">
                  <c:v>41888</c:v>
                </c:pt>
                <c:pt idx="68">
                  <c:v>41889</c:v>
                </c:pt>
                <c:pt idx="69">
                  <c:v>41890</c:v>
                </c:pt>
                <c:pt idx="70">
                  <c:v>41891</c:v>
                </c:pt>
                <c:pt idx="71">
                  <c:v>41892</c:v>
                </c:pt>
                <c:pt idx="72">
                  <c:v>41893</c:v>
                </c:pt>
                <c:pt idx="73">
                  <c:v>41894</c:v>
                </c:pt>
                <c:pt idx="74">
                  <c:v>41895</c:v>
                </c:pt>
                <c:pt idx="75">
                  <c:v>41896</c:v>
                </c:pt>
                <c:pt idx="76">
                  <c:v>41897</c:v>
                </c:pt>
                <c:pt idx="77">
                  <c:v>41898</c:v>
                </c:pt>
                <c:pt idx="78">
                  <c:v>41899</c:v>
                </c:pt>
                <c:pt idx="79">
                  <c:v>41900</c:v>
                </c:pt>
                <c:pt idx="80">
                  <c:v>41901</c:v>
                </c:pt>
                <c:pt idx="81">
                  <c:v>41902</c:v>
                </c:pt>
                <c:pt idx="82">
                  <c:v>41903</c:v>
                </c:pt>
                <c:pt idx="83">
                  <c:v>41904</c:v>
                </c:pt>
                <c:pt idx="84">
                  <c:v>41905</c:v>
                </c:pt>
                <c:pt idx="85">
                  <c:v>41906</c:v>
                </c:pt>
                <c:pt idx="86">
                  <c:v>41907</c:v>
                </c:pt>
                <c:pt idx="87">
                  <c:v>41908</c:v>
                </c:pt>
                <c:pt idx="88">
                  <c:v>41909</c:v>
                </c:pt>
                <c:pt idx="89">
                  <c:v>41910</c:v>
                </c:pt>
                <c:pt idx="90">
                  <c:v>41911</c:v>
                </c:pt>
                <c:pt idx="91">
                  <c:v>41912</c:v>
                </c:pt>
                <c:pt idx="92">
                  <c:v>41913</c:v>
                </c:pt>
                <c:pt idx="93">
                  <c:v>41914</c:v>
                </c:pt>
                <c:pt idx="94">
                  <c:v>41915</c:v>
                </c:pt>
                <c:pt idx="95">
                  <c:v>41916</c:v>
                </c:pt>
                <c:pt idx="96">
                  <c:v>41917</c:v>
                </c:pt>
                <c:pt idx="97">
                  <c:v>41918</c:v>
                </c:pt>
                <c:pt idx="98">
                  <c:v>41919</c:v>
                </c:pt>
                <c:pt idx="99">
                  <c:v>41920</c:v>
                </c:pt>
                <c:pt idx="100">
                  <c:v>41921</c:v>
                </c:pt>
                <c:pt idx="101">
                  <c:v>41922</c:v>
                </c:pt>
                <c:pt idx="102">
                  <c:v>41923</c:v>
                </c:pt>
                <c:pt idx="103">
                  <c:v>41924</c:v>
                </c:pt>
                <c:pt idx="104">
                  <c:v>41925</c:v>
                </c:pt>
                <c:pt idx="105">
                  <c:v>41926</c:v>
                </c:pt>
                <c:pt idx="106">
                  <c:v>41927</c:v>
                </c:pt>
                <c:pt idx="107">
                  <c:v>41928</c:v>
                </c:pt>
                <c:pt idx="108">
                  <c:v>41929</c:v>
                </c:pt>
                <c:pt idx="109">
                  <c:v>41930</c:v>
                </c:pt>
                <c:pt idx="110">
                  <c:v>41931</c:v>
                </c:pt>
                <c:pt idx="111">
                  <c:v>41932</c:v>
                </c:pt>
                <c:pt idx="112">
                  <c:v>41933</c:v>
                </c:pt>
                <c:pt idx="113">
                  <c:v>41934</c:v>
                </c:pt>
                <c:pt idx="114">
                  <c:v>41935</c:v>
                </c:pt>
                <c:pt idx="115">
                  <c:v>41936</c:v>
                </c:pt>
                <c:pt idx="116">
                  <c:v>41937</c:v>
                </c:pt>
                <c:pt idx="117">
                  <c:v>41938</c:v>
                </c:pt>
                <c:pt idx="118">
                  <c:v>41939</c:v>
                </c:pt>
                <c:pt idx="119">
                  <c:v>41940</c:v>
                </c:pt>
                <c:pt idx="120">
                  <c:v>41941</c:v>
                </c:pt>
                <c:pt idx="121">
                  <c:v>41942</c:v>
                </c:pt>
                <c:pt idx="122">
                  <c:v>41943</c:v>
                </c:pt>
                <c:pt idx="123">
                  <c:v>41944</c:v>
                </c:pt>
                <c:pt idx="124">
                  <c:v>41945</c:v>
                </c:pt>
                <c:pt idx="125">
                  <c:v>41946</c:v>
                </c:pt>
                <c:pt idx="126">
                  <c:v>41947</c:v>
                </c:pt>
                <c:pt idx="127">
                  <c:v>41948</c:v>
                </c:pt>
                <c:pt idx="128">
                  <c:v>41949</c:v>
                </c:pt>
                <c:pt idx="129">
                  <c:v>41950</c:v>
                </c:pt>
                <c:pt idx="130">
                  <c:v>41951</c:v>
                </c:pt>
                <c:pt idx="131">
                  <c:v>41952</c:v>
                </c:pt>
                <c:pt idx="132">
                  <c:v>41953</c:v>
                </c:pt>
                <c:pt idx="133">
                  <c:v>41954</c:v>
                </c:pt>
                <c:pt idx="134">
                  <c:v>41955</c:v>
                </c:pt>
                <c:pt idx="135">
                  <c:v>41956</c:v>
                </c:pt>
                <c:pt idx="136">
                  <c:v>41957</c:v>
                </c:pt>
                <c:pt idx="137">
                  <c:v>41958</c:v>
                </c:pt>
                <c:pt idx="138">
                  <c:v>41959</c:v>
                </c:pt>
                <c:pt idx="139">
                  <c:v>41960</c:v>
                </c:pt>
                <c:pt idx="140">
                  <c:v>41961</c:v>
                </c:pt>
                <c:pt idx="141">
                  <c:v>41962</c:v>
                </c:pt>
                <c:pt idx="142">
                  <c:v>41963</c:v>
                </c:pt>
                <c:pt idx="143">
                  <c:v>41964</c:v>
                </c:pt>
                <c:pt idx="144">
                  <c:v>41965</c:v>
                </c:pt>
                <c:pt idx="145">
                  <c:v>41966</c:v>
                </c:pt>
                <c:pt idx="146">
                  <c:v>41967</c:v>
                </c:pt>
                <c:pt idx="147">
                  <c:v>41968</c:v>
                </c:pt>
                <c:pt idx="148">
                  <c:v>41969</c:v>
                </c:pt>
                <c:pt idx="149">
                  <c:v>41970</c:v>
                </c:pt>
                <c:pt idx="150">
                  <c:v>41971</c:v>
                </c:pt>
                <c:pt idx="151">
                  <c:v>41972</c:v>
                </c:pt>
                <c:pt idx="152">
                  <c:v>41973</c:v>
                </c:pt>
                <c:pt idx="153">
                  <c:v>41974</c:v>
                </c:pt>
                <c:pt idx="154">
                  <c:v>41975</c:v>
                </c:pt>
                <c:pt idx="155">
                  <c:v>41976</c:v>
                </c:pt>
                <c:pt idx="156">
                  <c:v>41977</c:v>
                </c:pt>
                <c:pt idx="157">
                  <c:v>41978</c:v>
                </c:pt>
                <c:pt idx="158">
                  <c:v>41979</c:v>
                </c:pt>
                <c:pt idx="159">
                  <c:v>41980</c:v>
                </c:pt>
                <c:pt idx="160">
                  <c:v>41981</c:v>
                </c:pt>
                <c:pt idx="161">
                  <c:v>41982</c:v>
                </c:pt>
                <c:pt idx="162">
                  <c:v>41983</c:v>
                </c:pt>
                <c:pt idx="163">
                  <c:v>41984</c:v>
                </c:pt>
                <c:pt idx="164">
                  <c:v>41985</c:v>
                </c:pt>
                <c:pt idx="165">
                  <c:v>41986</c:v>
                </c:pt>
                <c:pt idx="166">
                  <c:v>41987</c:v>
                </c:pt>
                <c:pt idx="167">
                  <c:v>41988</c:v>
                </c:pt>
                <c:pt idx="168">
                  <c:v>41989</c:v>
                </c:pt>
                <c:pt idx="169">
                  <c:v>41990</c:v>
                </c:pt>
                <c:pt idx="170">
                  <c:v>41991</c:v>
                </c:pt>
                <c:pt idx="171">
                  <c:v>41992</c:v>
                </c:pt>
                <c:pt idx="172">
                  <c:v>41993</c:v>
                </c:pt>
                <c:pt idx="173">
                  <c:v>41994</c:v>
                </c:pt>
                <c:pt idx="174">
                  <c:v>41995</c:v>
                </c:pt>
                <c:pt idx="175">
                  <c:v>41996</c:v>
                </c:pt>
                <c:pt idx="176">
                  <c:v>41997</c:v>
                </c:pt>
                <c:pt idx="177">
                  <c:v>41998</c:v>
                </c:pt>
                <c:pt idx="178">
                  <c:v>41999</c:v>
                </c:pt>
                <c:pt idx="179">
                  <c:v>42000</c:v>
                </c:pt>
                <c:pt idx="180">
                  <c:v>42001</c:v>
                </c:pt>
                <c:pt idx="181">
                  <c:v>42002</c:v>
                </c:pt>
                <c:pt idx="182">
                  <c:v>42003</c:v>
                </c:pt>
                <c:pt idx="183">
                  <c:v>42004</c:v>
                </c:pt>
              </c:numCache>
            </c:numRef>
          </c:cat>
          <c:val>
            <c:numRef>
              <c:f>'% Participants'!$AID$663:$APE$663</c:f>
              <c:numCache>
                <c:formatCode>0%</c:formatCode>
                <c:ptCount val="184"/>
                <c:pt idx="0">
                  <c:v>0.10609480812641087</c:v>
                </c:pt>
                <c:pt idx="1">
                  <c:v>4.0540540540540543E-2</c:v>
                </c:pt>
                <c:pt idx="2">
                  <c:v>6.0948081264108361E-2</c:v>
                </c:pt>
                <c:pt idx="3">
                  <c:v>0.25733634311512416</c:v>
                </c:pt>
                <c:pt idx="4">
                  <c:v>3.1818181818181808E-2</c:v>
                </c:pt>
                <c:pt idx="5">
                  <c:v>4.7945205479452038E-2</c:v>
                </c:pt>
                <c:pt idx="6">
                  <c:v>8.924485125858124E-2</c:v>
                </c:pt>
                <c:pt idx="7">
                  <c:v>0.11643835616438354</c:v>
                </c:pt>
                <c:pt idx="8">
                  <c:v>2.5114155251141548E-2</c:v>
                </c:pt>
                <c:pt idx="9">
                  <c:v>1.8433179723502308E-2</c:v>
                </c:pt>
                <c:pt idx="10">
                  <c:v>1.6129032258064519E-2</c:v>
                </c:pt>
                <c:pt idx="11">
                  <c:v>3.9170506912442393E-2</c:v>
                </c:pt>
                <c:pt idx="12">
                  <c:v>4.3879907621247105E-2</c:v>
                </c:pt>
                <c:pt idx="13">
                  <c:v>0.11778290993071595</c:v>
                </c:pt>
                <c:pt idx="14">
                  <c:v>0.11316397228637415</c:v>
                </c:pt>
                <c:pt idx="15">
                  <c:v>3.4642032332563515E-2</c:v>
                </c:pt>
                <c:pt idx="16">
                  <c:v>4.1570438799076209E-2</c:v>
                </c:pt>
                <c:pt idx="17">
                  <c:v>1.6241299303944315E-2</c:v>
                </c:pt>
                <c:pt idx="18">
                  <c:v>4.1860465116279069E-2</c:v>
                </c:pt>
                <c:pt idx="19">
                  <c:v>4.4289044289044288E-2</c:v>
                </c:pt>
                <c:pt idx="20">
                  <c:v>0.12676056338028169</c:v>
                </c:pt>
                <c:pt idx="21">
                  <c:v>0.11502347417840376</c:v>
                </c:pt>
                <c:pt idx="22">
                  <c:v>2.3474178403755878E-2</c:v>
                </c:pt>
                <c:pt idx="23">
                  <c:v>2.8169014084507043E-2</c:v>
                </c:pt>
                <c:pt idx="24">
                  <c:v>2.5821596244131453E-2</c:v>
                </c:pt>
                <c:pt idx="25">
                  <c:v>3.5211267605633811E-2</c:v>
                </c:pt>
                <c:pt idx="26">
                  <c:v>5.3990610328638514E-2</c:v>
                </c:pt>
                <c:pt idx="27">
                  <c:v>0.11032863849765258</c:v>
                </c:pt>
                <c:pt idx="28">
                  <c:v>0.11502347417840376</c:v>
                </c:pt>
                <c:pt idx="29">
                  <c:v>3.2863849765258225E-2</c:v>
                </c:pt>
                <c:pt idx="30">
                  <c:v>3.5460992907801428E-2</c:v>
                </c:pt>
                <c:pt idx="31">
                  <c:v>2.7842227378190261E-2</c:v>
                </c:pt>
                <c:pt idx="32">
                  <c:v>2.5641025641025647E-2</c:v>
                </c:pt>
                <c:pt idx="33">
                  <c:v>6.77570093457944E-2</c:v>
                </c:pt>
                <c:pt idx="34">
                  <c:v>0.1475409836065574</c:v>
                </c:pt>
                <c:pt idx="35">
                  <c:v>0.12383177570093461</c:v>
                </c:pt>
                <c:pt idx="36">
                  <c:v>3.2710280373831772E-2</c:v>
                </c:pt>
                <c:pt idx="37">
                  <c:v>1.6431924882629109E-2</c:v>
                </c:pt>
                <c:pt idx="38">
                  <c:v>2.3474178403755878E-2</c:v>
                </c:pt>
                <c:pt idx="39">
                  <c:v>4.0000000000000008E-2</c:v>
                </c:pt>
                <c:pt idx="40">
                  <c:v>4.7281323877068564E-2</c:v>
                </c:pt>
                <c:pt idx="41">
                  <c:v>0.12142857142857146</c:v>
                </c:pt>
                <c:pt idx="42">
                  <c:v>0.12114014251781474</c:v>
                </c:pt>
                <c:pt idx="43">
                  <c:v>1.6627078384798103E-2</c:v>
                </c:pt>
                <c:pt idx="44">
                  <c:v>1.9047619047619053E-2</c:v>
                </c:pt>
                <c:pt idx="45">
                  <c:v>2.1428571428571436E-2</c:v>
                </c:pt>
                <c:pt idx="46">
                  <c:v>3.5971223021582739E-2</c:v>
                </c:pt>
                <c:pt idx="47">
                  <c:v>6.4903846153846173E-2</c:v>
                </c:pt>
                <c:pt idx="48">
                  <c:v>0.13285024154589375</c:v>
                </c:pt>
                <c:pt idx="49">
                  <c:v>0.14043583535108961</c:v>
                </c:pt>
                <c:pt idx="50">
                  <c:v>4.1062801932367159E-2</c:v>
                </c:pt>
                <c:pt idx="51">
                  <c:v>2.4271844660194185E-2</c:v>
                </c:pt>
                <c:pt idx="52">
                  <c:v>4.1463414634146364E-2</c:v>
                </c:pt>
                <c:pt idx="53">
                  <c:v>5.1219512195121948E-2</c:v>
                </c:pt>
                <c:pt idx="54">
                  <c:v>6.5853658536585383E-2</c:v>
                </c:pt>
                <c:pt idx="55">
                  <c:v>0.11029411764705882</c:v>
                </c:pt>
                <c:pt idx="56">
                  <c:v>0.15686274509803921</c:v>
                </c:pt>
                <c:pt idx="57">
                  <c:v>3.4313725490196081E-2</c:v>
                </c:pt>
                <c:pt idx="58">
                  <c:v>2.2113022113022116E-2</c:v>
                </c:pt>
                <c:pt idx="59">
                  <c:v>2.9776674937965261E-2</c:v>
                </c:pt>
                <c:pt idx="60">
                  <c:v>1.9900497512437818E-2</c:v>
                </c:pt>
                <c:pt idx="61">
                  <c:v>5.7356608478802994E-2</c:v>
                </c:pt>
                <c:pt idx="62">
                  <c:v>7.0048309178743967E-2</c:v>
                </c:pt>
                <c:pt idx="63">
                  <c:v>0.1501210653753027</c:v>
                </c:pt>
                <c:pt idx="64">
                  <c:v>5.0724637681159424E-2</c:v>
                </c:pt>
                <c:pt idx="65">
                  <c:v>7.9710144927536253E-2</c:v>
                </c:pt>
                <c:pt idx="66">
                  <c:v>3.3898305084745776E-2</c:v>
                </c:pt>
                <c:pt idx="67">
                  <c:v>4.3795620437956227E-2</c:v>
                </c:pt>
                <c:pt idx="68">
                  <c:v>5.1094890510948912E-2</c:v>
                </c:pt>
                <c:pt idx="69">
                  <c:v>9.7560975609756129E-2</c:v>
                </c:pt>
                <c:pt idx="70">
                  <c:v>0.14669926650366749</c:v>
                </c:pt>
                <c:pt idx="71">
                  <c:v>2.1897810218978114E-2</c:v>
                </c:pt>
                <c:pt idx="72">
                  <c:v>1.7156862745098041E-2</c:v>
                </c:pt>
                <c:pt idx="73">
                  <c:v>2.2167487684729072E-2</c:v>
                </c:pt>
                <c:pt idx="74">
                  <c:v>3.9408866995073892E-2</c:v>
                </c:pt>
                <c:pt idx="75">
                  <c:v>4.6798029556650265E-2</c:v>
                </c:pt>
                <c:pt idx="76">
                  <c:v>0.10837438423645322</c:v>
                </c:pt>
                <c:pt idx="77">
                  <c:v>0.14851485148514854</c:v>
                </c:pt>
                <c:pt idx="78">
                  <c:v>3.7128712871287134E-2</c:v>
                </c:pt>
                <c:pt idx="79">
                  <c:v>1.7326732673267332E-2</c:v>
                </c:pt>
                <c:pt idx="80">
                  <c:v>2.2332506203473951E-2</c:v>
                </c:pt>
                <c:pt idx="81">
                  <c:v>3.9702233250620354E-2</c:v>
                </c:pt>
                <c:pt idx="82">
                  <c:v>4.7263681592039808E-2</c:v>
                </c:pt>
                <c:pt idx="83">
                  <c:v>0.12468827930174564</c:v>
                </c:pt>
                <c:pt idx="84">
                  <c:v>0.1396508728179551</c:v>
                </c:pt>
                <c:pt idx="85">
                  <c:v>3.9900249376558602E-2</c:v>
                </c:pt>
                <c:pt idx="86">
                  <c:v>2.7431421446384045E-2</c:v>
                </c:pt>
                <c:pt idx="87">
                  <c:v>3.2500000000000001E-2</c:v>
                </c:pt>
                <c:pt idx="88">
                  <c:v>4.7619047619047623E-2</c:v>
                </c:pt>
                <c:pt idx="89">
                  <c:v>6.2814070351758802E-2</c:v>
                </c:pt>
                <c:pt idx="90">
                  <c:v>9.5959595959595981E-2</c:v>
                </c:pt>
                <c:pt idx="91">
                  <c:v>0.11675126903553301</c:v>
                </c:pt>
                <c:pt idx="92">
                  <c:v>2.2332506203473951E-2</c:v>
                </c:pt>
                <c:pt idx="93">
                  <c:v>2.2277227722772287E-2</c:v>
                </c:pt>
                <c:pt idx="94">
                  <c:v>2.4752475247524754E-2</c:v>
                </c:pt>
                <c:pt idx="95">
                  <c:v>3.7220843672456587E-2</c:v>
                </c:pt>
                <c:pt idx="96">
                  <c:v>4.4887780548628443E-2</c:v>
                </c:pt>
                <c:pt idx="97">
                  <c:v>9.0225563909774473E-2</c:v>
                </c:pt>
                <c:pt idx="98">
                  <c:v>0.12718204488778054</c:v>
                </c:pt>
                <c:pt idx="99">
                  <c:v>3.7406483790523692E-2</c:v>
                </c:pt>
                <c:pt idx="100">
                  <c:v>2.2443890274314222E-2</c:v>
                </c:pt>
                <c:pt idx="101">
                  <c:v>1.2500000000000001E-2</c:v>
                </c:pt>
                <c:pt idx="102">
                  <c:v>2.2500000000000003E-2</c:v>
                </c:pt>
                <c:pt idx="103">
                  <c:v>6.7500000000000004E-2</c:v>
                </c:pt>
                <c:pt idx="104">
                  <c:v>8.5213032581453657E-2</c:v>
                </c:pt>
                <c:pt idx="105">
                  <c:v>0.10552763819095476</c:v>
                </c:pt>
                <c:pt idx="106">
                  <c:v>2.5125628140703519E-2</c:v>
                </c:pt>
                <c:pt idx="107">
                  <c:v>1.7587939698492466E-2</c:v>
                </c:pt>
                <c:pt idx="108">
                  <c:v>3.5264483627204031E-2</c:v>
                </c:pt>
                <c:pt idx="109">
                  <c:v>3.7974683544303806E-2</c:v>
                </c:pt>
                <c:pt idx="110">
                  <c:v>7.1065989847715755E-2</c:v>
                </c:pt>
                <c:pt idx="111">
                  <c:v>0.11167512690355333</c:v>
                </c:pt>
                <c:pt idx="112">
                  <c:v>0.12944162436548223</c:v>
                </c:pt>
                <c:pt idx="113">
                  <c:v>3.553299492385787E-2</c:v>
                </c:pt>
                <c:pt idx="114">
                  <c:v>2.5641025641025647E-2</c:v>
                </c:pt>
                <c:pt idx="115">
                  <c:v>3.5897435897435895E-2</c:v>
                </c:pt>
                <c:pt idx="116">
                  <c:v>2.5839793281653756E-2</c:v>
                </c:pt>
                <c:pt idx="117">
                  <c:v>6.4599483204134375E-2</c:v>
                </c:pt>
                <c:pt idx="118">
                  <c:v>0.11917098445595856</c:v>
                </c:pt>
                <c:pt idx="119">
                  <c:v>0.22279792746113991</c:v>
                </c:pt>
                <c:pt idx="120">
                  <c:v>3.3591731266149873E-2</c:v>
                </c:pt>
                <c:pt idx="121">
                  <c:v>2.6041666666666678E-2</c:v>
                </c:pt>
                <c:pt idx="122">
                  <c:v>0.22513089005235601</c:v>
                </c:pt>
                <c:pt idx="123">
                  <c:v>4.3037974683544304E-2</c:v>
                </c:pt>
                <c:pt idx="124">
                  <c:v>5.3164556962025322E-2</c:v>
                </c:pt>
                <c:pt idx="125">
                  <c:v>8.8607594936708861E-2</c:v>
                </c:pt>
                <c:pt idx="126">
                  <c:v>0.10886075949367091</c:v>
                </c:pt>
                <c:pt idx="127">
                  <c:v>4.0506329113924058E-2</c:v>
                </c:pt>
                <c:pt idx="128">
                  <c:v>3.0379746835443044E-2</c:v>
                </c:pt>
                <c:pt idx="129">
                  <c:v>3.053435114503817E-2</c:v>
                </c:pt>
                <c:pt idx="130">
                  <c:v>3.0456852791878177E-2</c:v>
                </c:pt>
                <c:pt idx="131">
                  <c:v>7.1428571428571425E-2</c:v>
                </c:pt>
                <c:pt idx="132">
                  <c:v>9.4387755102040824E-2</c:v>
                </c:pt>
                <c:pt idx="133">
                  <c:v>0.17346938775510209</c:v>
                </c:pt>
                <c:pt idx="134">
                  <c:v>2.0408163265306124E-2</c:v>
                </c:pt>
                <c:pt idx="135">
                  <c:v>2.046035805626599E-2</c:v>
                </c:pt>
                <c:pt idx="136">
                  <c:v>2.313624678663239E-2</c:v>
                </c:pt>
                <c:pt idx="137">
                  <c:v>3.6082474226804127E-2</c:v>
                </c:pt>
                <c:pt idx="138">
                  <c:v>6.443298969072167E-2</c:v>
                </c:pt>
                <c:pt idx="139">
                  <c:v>9.2783505154639206E-2</c:v>
                </c:pt>
                <c:pt idx="140">
                  <c:v>0.1111111111111111</c:v>
                </c:pt>
                <c:pt idx="141">
                  <c:v>4.3927648578811367E-2</c:v>
                </c:pt>
                <c:pt idx="142">
                  <c:v>2.0671834625323005E-2</c:v>
                </c:pt>
                <c:pt idx="143">
                  <c:v>2.8497409326424871E-2</c:v>
                </c:pt>
                <c:pt idx="144">
                  <c:v>5.9585492227979278E-2</c:v>
                </c:pt>
                <c:pt idx="145">
                  <c:v>0.11658031088082901</c:v>
                </c:pt>
                <c:pt idx="146">
                  <c:v>9.5854922279792781E-2</c:v>
                </c:pt>
                <c:pt idx="147">
                  <c:v>0.11139896373056994</c:v>
                </c:pt>
                <c:pt idx="148">
                  <c:v>3.1168831168831169E-2</c:v>
                </c:pt>
                <c:pt idx="149">
                  <c:v>1.2987012987012988E-2</c:v>
                </c:pt>
                <c:pt idx="150">
                  <c:v>2.3437500000000003E-2</c:v>
                </c:pt>
                <c:pt idx="151">
                  <c:v>1.5748031496062995E-2</c:v>
                </c:pt>
                <c:pt idx="152">
                  <c:v>4.7619047619047623E-2</c:v>
                </c:pt>
                <c:pt idx="153">
                  <c:v>7.3604060913705582E-2</c:v>
                </c:pt>
                <c:pt idx="154">
                  <c:v>8.3756345177665045E-2</c:v>
                </c:pt>
                <c:pt idx="155">
                  <c:v>3.553299492385787E-2</c:v>
                </c:pt>
                <c:pt idx="156">
                  <c:v>1.7811704834605601E-2</c:v>
                </c:pt>
                <c:pt idx="157">
                  <c:v>2.035623409669211E-2</c:v>
                </c:pt>
                <c:pt idx="158">
                  <c:v>2.8132992327365738E-2</c:v>
                </c:pt>
                <c:pt idx="159">
                  <c:v>6.1855670103092793E-2</c:v>
                </c:pt>
                <c:pt idx="160">
                  <c:v>8.8082901554404167E-2</c:v>
                </c:pt>
                <c:pt idx="161">
                  <c:v>9.0673575129533709E-2</c:v>
                </c:pt>
                <c:pt idx="162">
                  <c:v>3.1088082901554407E-2</c:v>
                </c:pt>
                <c:pt idx="163">
                  <c:v>1.8276762402088774E-2</c:v>
                </c:pt>
                <c:pt idx="164">
                  <c:v>3.1578947368421061E-2</c:v>
                </c:pt>
                <c:pt idx="165">
                  <c:v>3.4574468085106391E-2</c:v>
                </c:pt>
                <c:pt idx="166">
                  <c:v>7.1808510638297879E-2</c:v>
                </c:pt>
                <c:pt idx="167">
                  <c:v>9.8404255319148967E-2</c:v>
                </c:pt>
                <c:pt idx="168">
                  <c:v>0.12765957446808507</c:v>
                </c:pt>
                <c:pt idx="169">
                  <c:v>3.9893617021276612E-2</c:v>
                </c:pt>
                <c:pt idx="170">
                  <c:v>4.2780748663101602E-2</c:v>
                </c:pt>
                <c:pt idx="171">
                  <c:v>3.7634408602150546E-2</c:v>
                </c:pt>
                <c:pt idx="172">
                  <c:v>5.1212938005390833E-2</c:v>
                </c:pt>
                <c:pt idx="173">
                  <c:v>5.6603773584905662E-2</c:v>
                </c:pt>
                <c:pt idx="174">
                  <c:v>8.6253369272237215E-2</c:v>
                </c:pt>
                <c:pt idx="175">
                  <c:v>0.10512129380053911</c:v>
                </c:pt>
                <c:pt idx="176">
                  <c:v>8.6253369272237215E-2</c:v>
                </c:pt>
                <c:pt idx="177">
                  <c:v>0.10512129380053911</c:v>
                </c:pt>
                <c:pt idx="178">
                  <c:v>2.9729729729729735E-2</c:v>
                </c:pt>
                <c:pt idx="179">
                  <c:v>4.8913043478260865E-2</c:v>
                </c:pt>
                <c:pt idx="180">
                  <c:v>6.5217391304347824E-2</c:v>
                </c:pt>
                <c:pt idx="181">
                  <c:v>6.5217391304347824E-2</c:v>
                </c:pt>
                <c:pt idx="182">
                  <c:v>5.7534246575342472E-2</c:v>
                </c:pt>
                <c:pt idx="183">
                  <c:v>0.4423076923076924</c:v>
                </c:pt>
              </c:numCache>
            </c:numRef>
          </c:val>
          <c:smooth val="0"/>
        </c:ser>
        <c:dLbls>
          <c:showLegendKey val="0"/>
          <c:showVal val="0"/>
          <c:showCatName val="0"/>
          <c:showSerName val="0"/>
          <c:showPercent val="0"/>
          <c:showBubbleSize val="0"/>
        </c:dLbls>
        <c:smooth val="0"/>
        <c:axId val="188491440"/>
        <c:axId val="188491832"/>
      </c:lineChart>
      <c:dateAx>
        <c:axId val="188491440"/>
        <c:scaling>
          <c:orientation val="minMax"/>
        </c:scaling>
        <c:delete val="1"/>
        <c:axPos val="b"/>
        <c:numFmt formatCode="d\-mmm" sourceLinked="1"/>
        <c:majorTickMark val="out"/>
        <c:minorTickMark val="none"/>
        <c:tickLblPos val="none"/>
        <c:crossAx val="188491832"/>
        <c:crosses val="autoZero"/>
        <c:auto val="1"/>
        <c:lblOffset val="100"/>
        <c:baseTimeUnit val="days"/>
      </c:dateAx>
      <c:valAx>
        <c:axId val="188491832"/>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491440"/>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Participants'!$AWE$660:$BDF$660</c:f>
              <c:numCache>
                <c:formatCode>d\-mmm</c:formatCode>
                <c:ptCount val="184"/>
                <c:pt idx="0">
                  <c:v>42186</c:v>
                </c:pt>
                <c:pt idx="1">
                  <c:v>42187</c:v>
                </c:pt>
                <c:pt idx="2">
                  <c:v>42188</c:v>
                </c:pt>
                <c:pt idx="3">
                  <c:v>42189</c:v>
                </c:pt>
                <c:pt idx="4">
                  <c:v>42190</c:v>
                </c:pt>
                <c:pt idx="5">
                  <c:v>42191</c:v>
                </c:pt>
                <c:pt idx="6">
                  <c:v>42192</c:v>
                </c:pt>
                <c:pt idx="7">
                  <c:v>42193</c:v>
                </c:pt>
                <c:pt idx="8">
                  <c:v>42194</c:v>
                </c:pt>
                <c:pt idx="9">
                  <c:v>42195</c:v>
                </c:pt>
                <c:pt idx="10">
                  <c:v>42196</c:v>
                </c:pt>
                <c:pt idx="11">
                  <c:v>42197</c:v>
                </c:pt>
                <c:pt idx="12">
                  <c:v>42198</c:v>
                </c:pt>
                <c:pt idx="13">
                  <c:v>42199</c:v>
                </c:pt>
                <c:pt idx="14">
                  <c:v>42200</c:v>
                </c:pt>
                <c:pt idx="15">
                  <c:v>42201</c:v>
                </c:pt>
                <c:pt idx="16">
                  <c:v>42202</c:v>
                </c:pt>
                <c:pt idx="17">
                  <c:v>42203</c:v>
                </c:pt>
                <c:pt idx="18">
                  <c:v>42204</c:v>
                </c:pt>
                <c:pt idx="19">
                  <c:v>42205</c:v>
                </c:pt>
                <c:pt idx="20">
                  <c:v>42206</c:v>
                </c:pt>
                <c:pt idx="21">
                  <c:v>42207</c:v>
                </c:pt>
                <c:pt idx="22">
                  <c:v>42208</c:v>
                </c:pt>
                <c:pt idx="23">
                  <c:v>42209</c:v>
                </c:pt>
                <c:pt idx="24">
                  <c:v>42210</c:v>
                </c:pt>
                <c:pt idx="25">
                  <c:v>42211</c:v>
                </c:pt>
                <c:pt idx="26">
                  <c:v>42212</c:v>
                </c:pt>
                <c:pt idx="27">
                  <c:v>42213</c:v>
                </c:pt>
                <c:pt idx="28">
                  <c:v>42214</c:v>
                </c:pt>
                <c:pt idx="29">
                  <c:v>42215</c:v>
                </c:pt>
                <c:pt idx="30">
                  <c:v>42216</c:v>
                </c:pt>
                <c:pt idx="31">
                  <c:v>42217</c:v>
                </c:pt>
                <c:pt idx="32">
                  <c:v>42218</c:v>
                </c:pt>
                <c:pt idx="33">
                  <c:v>42219</c:v>
                </c:pt>
                <c:pt idx="34">
                  <c:v>42220</c:v>
                </c:pt>
                <c:pt idx="35">
                  <c:v>42221</c:v>
                </c:pt>
                <c:pt idx="36">
                  <c:v>42222</c:v>
                </c:pt>
                <c:pt idx="37">
                  <c:v>42223</c:v>
                </c:pt>
                <c:pt idx="38">
                  <c:v>42224</c:v>
                </c:pt>
                <c:pt idx="39">
                  <c:v>42225</c:v>
                </c:pt>
                <c:pt idx="40">
                  <c:v>42226</c:v>
                </c:pt>
                <c:pt idx="41">
                  <c:v>42227</c:v>
                </c:pt>
                <c:pt idx="42">
                  <c:v>42228</c:v>
                </c:pt>
                <c:pt idx="43">
                  <c:v>42229</c:v>
                </c:pt>
                <c:pt idx="44">
                  <c:v>42230</c:v>
                </c:pt>
                <c:pt idx="45">
                  <c:v>42231</c:v>
                </c:pt>
                <c:pt idx="46">
                  <c:v>42232</c:v>
                </c:pt>
                <c:pt idx="47">
                  <c:v>42233</c:v>
                </c:pt>
                <c:pt idx="48">
                  <c:v>42234</c:v>
                </c:pt>
                <c:pt idx="49">
                  <c:v>42235</c:v>
                </c:pt>
                <c:pt idx="50">
                  <c:v>42236</c:v>
                </c:pt>
                <c:pt idx="51">
                  <c:v>42237</c:v>
                </c:pt>
                <c:pt idx="52">
                  <c:v>42238</c:v>
                </c:pt>
                <c:pt idx="53">
                  <c:v>42239</c:v>
                </c:pt>
                <c:pt idx="54">
                  <c:v>42240</c:v>
                </c:pt>
                <c:pt idx="55">
                  <c:v>42241</c:v>
                </c:pt>
                <c:pt idx="56">
                  <c:v>42242</c:v>
                </c:pt>
                <c:pt idx="57">
                  <c:v>42243</c:v>
                </c:pt>
                <c:pt idx="58">
                  <c:v>42244</c:v>
                </c:pt>
                <c:pt idx="59">
                  <c:v>42245</c:v>
                </c:pt>
                <c:pt idx="60">
                  <c:v>42246</c:v>
                </c:pt>
                <c:pt idx="61">
                  <c:v>42247</c:v>
                </c:pt>
                <c:pt idx="62">
                  <c:v>42248</c:v>
                </c:pt>
                <c:pt idx="63">
                  <c:v>42249</c:v>
                </c:pt>
                <c:pt idx="64">
                  <c:v>42250</c:v>
                </c:pt>
                <c:pt idx="65">
                  <c:v>42251</c:v>
                </c:pt>
                <c:pt idx="66">
                  <c:v>42252</c:v>
                </c:pt>
                <c:pt idx="67">
                  <c:v>42253</c:v>
                </c:pt>
                <c:pt idx="68">
                  <c:v>42254</c:v>
                </c:pt>
                <c:pt idx="69">
                  <c:v>42255</c:v>
                </c:pt>
                <c:pt idx="70">
                  <c:v>42256</c:v>
                </c:pt>
                <c:pt idx="71">
                  <c:v>42257</c:v>
                </c:pt>
                <c:pt idx="72">
                  <c:v>42258</c:v>
                </c:pt>
                <c:pt idx="73">
                  <c:v>42259</c:v>
                </c:pt>
                <c:pt idx="74">
                  <c:v>42260</c:v>
                </c:pt>
                <c:pt idx="75">
                  <c:v>42261</c:v>
                </c:pt>
                <c:pt idx="76">
                  <c:v>42262</c:v>
                </c:pt>
                <c:pt idx="77">
                  <c:v>42263</c:v>
                </c:pt>
                <c:pt idx="78">
                  <c:v>42264</c:v>
                </c:pt>
                <c:pt idx="79">
                  <c:v>42265</c:v>
                </c:pt>
                <c:pt idx="80">
                  <c:v>42266</c:v>
                </c:pt>
                <c:pt idx="81">
                  <c:v>42267</c:v>
                </c:pt>
                <c:pt idx="82">
                  <c:v>42268</c:v>
                </c:pt>
                <c:pt idx="83">
                  <c:v>42269</c:v>
                </c:pt>
                <c:pt idx="84">
                  <c:v>42270</c:v>
                </c:pt>
                <c:pt idx="85">
                  <c:v>42271</c:v>
                </c:pt>
                <c:pt idx="86">
                  <c:v>42272</c:v>
                </c:pt>
                <c:pt idx="87">
                  <c:v>42273</c:v>
                </c:pt>
                <c:pt idx="88">
                  <c:v>42274</c:v>
                </c:pt>
                <c:pt idx="89">
                  <c:v>42275</c:v>
                </c:pt>
                <c:pt idx="90">
                  <c:v>42276</c:v>
                </c:pt>
                <c:pt idx="91">
                  <c:v>42277</c:v>
                </c:pt>
                <c:pt idx="92">
                  <c:v>42278</c:v>
                </c:pt>
                <c:pt idx="93">
                  <c:v>42279</c:v>
                </c:pt>
                <c:pt idx="94">
                  <c:v>42280</c:v>
                </c:pt>
                <c:pt idx="95">
                  <c:v>42281</c:v>
                </c:pt>
                <c:pt idx="96">
                  <c:v>42282</c:v>
                </c:pt>
                <c:pt idx="97">
                  <c:v>42283</c:v>
                </c:pt>
                <c:pt idx="98">
                  <c:v>42284</c:v>
                </c:pt>
                <c:pt idx="99">
                  <c:v>42285</c:v>
                </c:pt>
                <c:pt idx="100">
                  <c:v>42286</c:v>
                </c:pt>
                <c:pt idx="101">
                  <c:v>42287</c:v>
                </c:pt>
                <c:pt idx="102">
                  <c:v>42288</c:v>
                </c:pt>
                <c:pt idx="103">
                  <c:v>42289</c:v>
                </c:pt>
                <c:pt idx="104">
                  <c:v>42290</c:v>
                </c:pt>
                <c:pt idx="105">
                  <c:v>42291</c:v>
                </c:pt>
                <c:pt idx="106">
                  <c:v>42292</c:v>
                </c:pt>
                <c:pt idx="107">
                  <c:v>42293</c:v>
                </c:pt>
                <c:pt idx="108">
                  <c:v>42294</c:v>
                </c:pt>
                <c:pt idx="109">
                  <c:v>42295</c:v>
                </c:pt>
                <c:pt idx="110">
                  <c:v>42296</c:v>
                </c:pt>
                <c:pt idx="111">
                  <c:v>42297</c:v>
                </c:pt>
                <c:pt idx="112">
                  <c:v>42298</c:v>
                </c:pt>
                <c:pt idx="113">
                  <c:v>42299</c:v>
                </c:pt>
                <c:pt idx="114">
                  <c:v>42300</c:v>
                </c:pt>
                <c:pt idx="115">
                  <c:v>42301</c:v>
                </c:pt>
                <c:pt idx="116">
                  <c:v>42302</c:v>
                </c:pt>
                <c:pt idx="117">
                  <c:v>42303</c:v>
                </c:pt>
                <c:pt idx="118">
                  <c:v>42304</c:v>
                </c:pt>
                <c:pt idx="119">
                  <c:v>42305</c:v>
                </c:pt>
                <c:pt idx="120">
                  <c:v>42306</c:v>
                </c:pt>
                <c:pt idx="121">
                  <c:v>42307</c:v>
                </c:pt>
                <c:pt idx="122">
                  <c:v>42308</c:v>
                </c:pt>
                <c:pt idx="123">
                  <c:v>42309</c:v>
                </c:pt>
                <c:pt idx="124">
                  <c:v>42310</c:v>
                </c:pt>
                <c:pt idx="125">
                  <c:v>42311</c:v>
                </c:pt>
                <c:pt idx="126">
                  <c:v>42312</c:v>
                </c:pt>
                <c:pt idx="127">
                  <c:v>42313</c:v>
                </c:pt>
                <c:pt idx="128">
                  <c:v>42314</c:v>
                </c:pt>
                <c:pt idx="129">
                  <c:v>42315</c:v>
                </c:pt>
                <c:pt idx="130">
                  <c:v>42316</c:v>
                </c:pt>
                <c:pt idx="131">
                  <c:v>42317</c:v>
                </c:pt>
                <c:pt idx="132">
                  <c:v>42318</c:v>
                </c:pt>
                <c:pt idx="133">
                  <c:v>42319</c:v>
                </c:pt>
                <c:pt idx="134">
                  <c:v>42320</c:v>
                </c:pt>
                <c:pt idx="135">
                  <c:v>42321</c:v>
                </c:pt>
                <c:pt idx="136">
                  <c:v>42322</c:v>
                </c:pt>
                <c:pt idx="137">
                  <c:v>42323</c:v>
                </c:pt>
                <c:pt idx="138">
                  <c:v>42324</c:v>
                </c:pt>
                <c:pt idx="139">
                  <c:v>42325</c:v>
                </c:pt>
                <c:pt idx="140">
                  <c:v>42326</c:v>
                </c:pt>
                <c:pt idx="141">
                  <c:v>42327</c:v>
                </c:pt>
                <c:pt idx="142">
                  <c:v>42328</c:v>
                </c:pt>
                <c:pt idx="143">
                  <c:v>42329</c:v>
                </c:pt>
                <c:pt idx="144">
                  <c:v>42330</c:v>
                </c:pt>
                <c:pt idx="145">
                  <c:v>42331</c:v>
                </c:pt>
                <c:pt idx="146">
                  <c:v>42332</c:v>
                </c:pt>
                <c:pt idx="147">
                  <c:v>42333</c:v>
                </c:pt>
                <c:pt idx="148">
                  <c:v>42334</c:v>
                </c:pt>
                <c:pt idx="149">
                  <c:v>42335</c:v>
                </c:pt>
                <c:pt idx="150">
                  <c:v>42336</c:v>
                </c:pt>
                <c:pt idx="151">
                  <c:v>42337</c:v>
                </c:pt>
                <c:pt idx="152">
                  <c:v>42338</c:v>
                </c:pt>
                <c:pt idx="153">
                  <c:v>42339</c:v>
                </c:pt>
                <c:pt idx="154">
                  <c:v>42340</c:v>
                </c:pt>
                <c:pt idx="155">
                  <c:v>42341</c:v>
                </c:pt>
                <c:pt idx="156">
                  <c:v>42342</c:v>
                </c:pt>
                <c:pt idx="157">
                  <c:v>42343</c:v>
                </c:pt>
                <c:pt idx="158">
                  <c:v>42344</c:v>
                </c:pt>
                <c:pt idx="159">
                  <c:v>42345</c:v>
                </c:pt>
                <c:pt idx="160">
                  <c:v>42346</c:v>
                </c:pt>
                <c:pt idx="161">
                  <c:v>42347</c:v>
                </c:pt>
                <c:pt idx="162">
                  <c:v>42348</c:v>
                </c:pt>
                <c:pt idx="163">
                  <c:v>42349</c:v>
                </c:pt>
                <c:pt idx="164">
                  <c:v>42350</c:v>
                </c:pt>
                <c:pt idx="165">
                  <c:v>42351</c:v>
                </c:pt>
                <c:pt idx="166">
                  <c:v>42352</c:v>
                </c:pt>
                <c:pt idx="167">
                  <c:v>42353</c:v>
                </c:pt>
                <c:pt idx="168">
                  <c:v>42354</c:v>
                </c:pt>
                <c:pt idx="169">
                  <c:v>42355</c:v>
                </c:pt>
                <c:pt idx="170">
                  <c:v>42356</c:v>
                </c:pt>
                <c:pt idx="171">
                  <c:v>42357</c:v>
                </c:pt>
                <c:pt idx="172">
                  <c:v>42358</c:v>
                </c:pt>
                <c:pt idx="173">
                  <c:v>42359</c:v>
                </c:pt>
                <c:pt idx="174">
                  <c:v>42360</c:v>
                </c:pt>
                <c:pt idx="175">
                  <c:v>42361</c:v>
                </c:pt>
                <c:pt idx="176">
                  <c:v>42362</c:v>
                </c:pt>
                <c:pt idx="177">
                  <c:v>42363</c:v>
                </c:pt>
                <c:pt idx="178">
                  <c:v>42364</c:v>
                </c:pt>
                <c:pt idx="179">
                  <c:v>42365</c:v>
                </c:pt>
                <c:pt idx="180">
                  <c:v>42366</c:v>
                </c:pt>
                <c:pt idx="181">
                  <c:v>42367</c:v>
                </c:pt>
                <c:pt idx="182">
                  <c:v>42368</c:v>
                </c:pt>
                <c:pt idx="183">
                  <c:v>42369</c:v>
                </c:pt>
              </c:numCache>
            </c:numRef>
          </c:cat>
          <c:val>
            <c:numRef>
              <c:f>'% Participants'!$AWE$661:$BDF$661</c:f>
              <c:numCache>
                <c:formatCode>0%</c:formatCode>
                <c:ptCount val="184"/>
                <c:pt idx="0">
                  <c:v>0.94752186588921272</c:v>
                </c:pt>
                <c:pt idx="1">
                  <c:v>0.95362318840579718</c:v>
                </c:pt>
                <c:pt idx="2">
                  <c:v>0.89625360230547568</c:v>
                </c:pt>
                <c:pt idx="3">
                  <c:v>0.59077809798270897</c:v>
                </c:pt>
                <c:pt idx="4">
                  <c:v>0.89017341040462439</c:v>
                </c:pt>
                <c:pt idx="5">
                  <c:v>0.83285302593659949</c:v>
                </c:pt>
                <c:pt idx="6">
                  <c:v>0.78386167146974062</c:v>
                </c:pt>
                <c:pt idx="7">
                  <c:v>0.94524495677233433</c:v>
                </c:pt>
                <c:pt idx="8">
                  <c:v>0.96531791907514453</c:v>
                </c:pt>
                <c:pt idx="9">
                  <c:v>0.92463768115942024</c:v>
                </c:pt>
                <c:pt idx="10">
                  <c:v>0.9391304347826086</c:v>
                </c:pt>
                <c:pt idx="11">
                  <c:v>0.89825581395348864</c:v>
                </c:pt>
                <c:pt idx="12">
                  <c:v>0.80232558139534871</c:v>
                </c:pt>
                <c:pt idx="13">
                  <c:v>0.76162790697674432</c:v>
                </c:pt>
                <c:pt idx="14">
                  <c:v>0.94186046511627908</c:v>
                </c:pt>
                <c:pt idx="15">
                  <c:v>0.93895348837209303</c:v>
                </c:pt>
                <c:pt idx="16">
                  <c:v>0.92441860465116277</c:v>
                </c:pt>
                <c:pt idx="17">
                  <c:v>0.91279069767441889</c:v>
                </c:pt>
                <c:pt idx="18">
                  <c:v>0.88629737609329462</c:v>
                </c:pt>
                <c:pt idx="19">
                  <c:v>0.81104651162790697</c:v>
                </c:pt>
                <c:pt idx="20">
                  <c:v>0.73837209302325579</c:v>
                </c:pt>
                <c:pt idx="21">
                  <c:v>0.94186046511627908</c:v>
                </c:pt>
                <c:pt idx="22">
                  <c:v>0.9534883720930234</c:v>
                </c:pt>
                <c:pt idx="23">
                  <c:v>0.92711370262390669</c:v>
                </c:pt>
                <c:pt idx="24">
                  <c:v>0.9215116279069766</c:v>
                </c:pt>
                <c:pt idx="25">
                  <c:v>0.90116279069767447</c:v>
                </c:pt>
                <c:pt idx="26">
                  <c:v>0.83720930232558166</c:v>
                </c:pt>
                <c:pt idx="27">
                  <c:v>0.79941860465116277</c:v>
                </c:pt>
                <c:pt idx="28">
                  <c:v>0.93604651162790697</c:v>
                </c:pt>
                <c:pt idx="29">
                  <c:v>0.96531791907514453</c:v>
                </c:pt>
                <c:pt idx="30">
                  <c:v>0.94508670520231208</c:v>
                </c:pt>
                <c:pt idx="31">
                  <c:v>0.94413407821229045</c:v>
                </c:pt>
                <c:pt idx="32">
                  <c:v>0.92479108635097518</c:v>
                </c:pt>
                <c:pt idx="33">
                  <c:v>0.83008356545960993</c:v>
                </c:pt>
                <c:pt idx="34">
                  <c:v>0.82548476454293618</c:v>
                </c:pt>
                <c:pt idx="35">
                  <c:v>0.94459833795013859</c:v>
                </c:pt>
                <c:pt idx="36">
                  <c:v>0.93074792243767324</c:v>
                </c:pt>
                <c:pt idx="37">
                  <c:v>0.93557422969187687</c:v>
                </c:pt>
                <c:pt idx="38">
                  <c:v>0.92156862745098034</c:v>
                </c:pt>
                <c:pt idx="39">
                  <c:v>0.90909090909090906</c:v>
                </c:pt>
                <c:pt idx="40">
                  <c:v>0.84375000000000011</c:v>
                </c:pt>
                <c:pt idx="41">
                  <c:v>0.79545454545454541</c:v>
                </c:pt>
                <c:pt idx="42">
                  <c:v>0.94318181818181834</c:v>
                </c:pt>
                <c:pt idx="43">
                  <c:v>0.94318181818181834</c:v>
                </c:pt>
                <c:pt idx="44">
                  <c:v>0.93714285714285728</c:v>
                </c:pt>
                <c:pt idx="45">
                  <c:v>0.92285714285714271</c:v>
                </c:pt>
                <c:pt idx="46">
                  <c:v>0.88184438040345825</c:v>
                </c:pt>
                <c:pt idx="47">
                  <c:v>0.80172413793103459</c:v>
                </c:pt>
                <c:pt idx="48">
                  <c:v>0.76724137931034497</c:v>
                </c:pt>
                <c:pt idx="49">
                  <c:v>0.96839080459770122</c:v>
                </c:pt>
                <c:pt idx="50">
                  <c:v>0.93043478260869561</c:v>
                </c:pt>
                <c:pt idx="51">
                  <c:v>0.9476744186046514</c:v>
                </c:pt>
                <c:pt idx="52">
                  <c:v>0.92732558139534871</c:v>
                </c:pt>
                <c:pt idx="53">
                  <c:v>0.89212827988338195</c:v>
                </c:pt>
                <c:pt idx="54">
                  <c:v>0.81578947368421073</c:v>
                </c:pt>
                <c:pt idx="55">
                  <c:v>0.76384839650145786</c:v>
                </c:pt>
                <c:pt idx="56">
                  <c:v>0.95043731778425644</c:v>
                </c:pt>
                <c:pt idx="57">
                  <c:v>0.95588235294117663</c:v>
                </c:pt>
                <c:pt idx="58">
                  <c:v>0.93859649122807032</c:v>
                </c:pt>
                <c:pt idx="59">
                  <c:v>0.94460641399416923</c:v>
                </c:pt>
                <c:pt idx="60">
                  <c:v>0.90350877192982459</c:v>
                </c:pt>
                <c:pt idx="61">
                  <c:v>0.83673469387755117</c:v>
                </c:pt>
                <c:pt idx="62">
                  <c:v>0.79022988505747138</c:v>
                </c:pt>
                <c:pt idx="63">
                  <c:v>0.89080459770114939</c:v>
                </c:pt>
                <c:pt idx="64">
                  <c:v>0.89428571428571424</c:v>
                </c:pt>
                <c:pt idx="65">
                  <c:v>0.96000000000000008</c:v>
                </c:pt>
                <c:pt idx="66">
                  <c:v>0.94269340974212035</c:v>
                </c:pt>
                <c:pt idx="67">
                  <c:v>0.92816091954022972</c:v>
                </c:pt>
                <c:pt idx="68">
                  <c:v>0.79538904899135432</c:v>
                </c:pt>
                <c:pt idx="69">
                  <c:v>0.80403458213256473</c:v>
                </c:pt>
                <c:pt idx="70">
                  <c:v>0.95100864553314135</c:v>
                </c:pt>
                <c:pt idx="71">
                  <c:v>0.96839080459770122</c:v>
                </c:pt>
                <c:pt idx="72">
                  <c:v>0.95977011494252873</c:v>
                </c:pt>
                <c:pt idx="73">
                  <c:v>0.92507204610951022</c:v>
                </c:pt>
                <c:pt idx="74">
                  <c:v>0.92507204610951022</c:v>
                </c:pt>
                <c:pt idx="75">
                  <c:v>0.81556195965417877</c:v>
                </c:pt>
                <c:pt idx="76">
                  <c:v>0.78097982708933733</c:v>
                </c:pt>
                <c:pt idx="77">
                  <c:v>0.92774566473988462</c:v>
                </c:pt>
                <c:pt idx="78">
                  <c:v>0.95389048991354464</c:v>
                </c:pt>
                <c:pt idx="79">
                  <c:v>0.95389048991354464</c:v>
                </c:pt>
                <c:pt idx="80">
                  <c:v>0.93948126801152743</c:v>
                </c:pt>
                <c:pt idx="81">
                  <c:v>0.90201729106628237</c:v>
                </c:pt>
                <c:pt idx="82">
                  <c:v>0.80979827089337186</c:v>
                </c:pt>
                <c:pt idx="83">
                  <c:v>0.7694524495677233</c:v>
                </c:pt>
                <c:pt idx="84">
                  <c:v>0.93371757925072041</c:v>
                </c:pt>
                <c:pt idx="85">
                  <c:v>0.97101449275362328</c:v>
                </c:pt>
                <c:pt idx="86">
                  <c:v>0.95942028985507244</c:v>
                </c:pt>
                <c:pt idx="87">
                  <c:v>0.95614035087719307</c:v>
                </c:pt>
                <c:pt idx="88">
                  <c:v>0.92982456140350889</c:v>
                </c:pt>
                <c:pt idx="89">
                  <c:v>0.76023391812865493</c:v>
                </c:pt>
                <c:pt idx="90">
                  <c:v>0.80116959064327498</c:v>
                </c:pt>
                <c:pt idx="91">
                  <c:v>0.94705882352941184</c:v>
                </c:pt>
                <c:pt idx="92">
                  <c:v>0.94886363636363646</c:v>
                </c:pt>
                <c:pt idx="93">
                  <c:v>0.94886363636363646</c:v>
                </c:pt>
                <c:pt idx="94">
                  <c:v>0.94571428571428562</c:v>
                </c:pt>
                <c:pt idx="95">
                  <c:v>0.93409742120343853</c:v>
                </c:pt>
                <c:pt idx="96">
                  <c:v>0.833810888252149</c:v>
                </c:pt>
                <c:pt idx="97">
                  <c:v>0.81661891117478524</c:v>
                </c:pt>
                <c:pt idx="98">
                  <c:v>0.94555873925501432</c:v>
                </c:pt>
                <c:pt idx="99">
                  <c:v>0.95114942528735635</c:v>
                </c:pt>
                <c:pt idx="100">
                  <c:v>0.95114942528735635</c:v>
                </c:pt>
                <c:pt idx="101">
                  <c:v>0.9221902017291066</c:v>
                </c:pt>
                <c:pt idx="102">
                  <c:v>0.93659942363112403</c:v>
                </c:pt>
                <c:pt idx="103">
                  <c:v>0.79827089337175794</c:v>
                </c:pt>
                <c:pt idx="104">
                  <c:v>0.74351585014409249</c:v>
                </c:pt>
                <c:pt idx="105">
                  <c:v>0.92507204610951022</c:v>
                </c:pt>
                <c:pt idx="106">
                  <c:v>0.95652173913043481</c:v>
                </c:pt>
                <c:pt idx="107">
                  <c:v>0.9476744186046514</c:v>
                </c:pt>
                <c:pt idx="108">
                  <c:v>0.91569767441860472</c:v>
                </c:pt>
                <c:pt idx="109">
                  <c:v>0.92982456140350889</c:v>
                </c:pt>
                <c:pt idx="110">
                  <c:v>0.83625730994152048</c:v>
                </c:pt>
                <c:pt idx="111">
                  <c:v>0.78362573099415211</c:v>
                </c:pt>
                <c:pt idx="112">
                  <c:v>0.93859649122807032</c:v>
                </c:pt>
                <c:pt idx="113">
                  <c:v>0.95906432748538017</c:v>
                </c:pt>
                <c:pt idx="114">
                  <c:v>0.95058139534883723</c:v>
                </c:pt>
                <c:pt idx="115">
                  <c:v>0.94169096209912562</c:v>
                </c:pt>
                <c:pt idx="116">
                  <c:v>0.92397660818713445</c:v>
                </c:pt>
                <c:pt idx="117">
                  <c:v>0.81049562682215759</c:v>
                </c:pt>
                <c:pt idx="118">
                  <c:v>0.69096209912536433</c:v>
                </c:pt>
                <c:pt idx="119">
                  <c:v>0.93567251461988321</c:v>
                </c:pt>
                <c:pt idx="120">
                  <c:v>0.96187683284457504</c:v>
                </c:pt>
                <c:pt idx="121">
                  <c:v>0.9122807017543858</c:v>
                </c:pt>
                <c:pt idx="122">
                  <c:v>0.70760233918128668</c:v>
                </c:pt>
                <c:pt idx="123">
                  <c:v>0.93333333333333335</c:v>
                </c:pt>
                <c:pt idx="124">
                  <c:v>0.85507246376811608</c:v>
                </c:pt>
                <c:pt idx="125">
                  <c:v>0.78260869565217406</c:v>
                </c:pt>
                <c:pt idx="126">
                  <c:v>0.93333333333333335</c:v>
                </c:pt>
                <c:pt idx="127">
                  <c:v>0.94186046511627908</c:v>
                </c:pt>
                <c:pt idx="128">
                  <c:v>0.95362318840579718</c:v>
                </c:pt>
                <c:pt idx="129">
                  <c:v>0.95652173913043481</c:v>
                </c:pt>
                <c:pt idx="130">
                  <c:v>0.93333333333333335</c:v>
                </c:pt>
                <c:pt idx="131">
                  <c:v>0.83381924198250734</c:v>
                </c:pt>
                <c:pt idx="132">
                  <c:v>0.78425655976676367</c:v>
                </c:pt>
                <c:pt idx="133">
                  <c:v>0.91836734693877553</c:v>
                </c:pt>
                <c:pt idx="134">
                  <c:v>0.94186046511627908</c:v>
                </c:pt>
                <c:pt idx="135">
                  <c:v>0.94752186588921272</c:v>
                </c:pt>
                <c:pt idx="136">
                  <c:v>0.93567251461988321</c:v>
                </c:pt>
                <c:pt idx="137">
                  <c:v>0.9325513196480939</c:v>
                </c:pt>
                <c:pt idx="138">
                  <c:v>0.85000000000000009</c:v>
                </c:pt>
                <c:pt idx="139">
                  <c:v>0.7888563049853371</c:v>
                </c:pt>
                <c:pt idx="140">
                  <c:v>0.93823529411764706</c:v>
                </c:pt>
                <c:pt idx="141">
                  <c:v>0.93786982248520723</c:v>
                </c:pt>
                <c:pt idx="142">
                  <c:v>0.94378698224852087</c:v>
                </c:pt>
                <c:pt idx="143">
                  <c:v>0.89317507418397635</c:v>
                </c:pt>
                <c:pt idx="144">
                  <c:v>0.6201780415430268</c:v>
                </c:pt>
                <c:pt idx="145">
                  <c:v>0.84226190476190466</c:v>
                </c:pt>
                <c:pt idx="146">
                  <c:v>0.81602373887240354</c:v>
                </c:pt>
                <c:pt idx="147">
                  <c:v>0.94345238095238071</c:v>
                </c:pt>
                <c:pt idx="148">
                  <c:v>0.95833333333333348</c:v>
                </c:pt>
                <c:pt idx="149">
                  <c:v>0.95548961424332368</c:v>
                </c:pt>
                <c:pt idx="150">
                  <c:v>0.9522388059701492</c:v>
                </c:pt>
                <c:pt idx="151">
                  <c:v>0.9522388059701492</c:v>
                </c:pt>
                <c:pt idx="152">
                  <c:v>0.86268656716417924</c:v>
                </c:pt>
                <c:pt idx="153">
                  <c:v>0.86803519061583589</c:v>
                </c:pt>
                <c:pt idx="154">
                  <c:v>0.94428152492668627</c:v>
                </c:pt>
                <c:pt idx="155">
                  <c:v>0.95906432748538017</c:v>
                </c:pt>
                <c:pt idx="156">
                  <c:v>0.95321637426900574</c:v>
                </c:pt>
                <c:pt idx="157">
                  <c:v>0.92982456140350889</c:v>
                </c:pt>
                <c:pt idx="158">
                  <c:v>0.9415204678362572</c:v>
                </c:pt>
                <c:pt idx="159">
                  <c:v>0.85337243401759544</c:v>
                </c:pt>
                <c:pt idx="160">
                  <c:v>0.83577712609970689</c:v>
                </c:pt>
                <c:pt idx="161">
                  <c:v>0.95014662756598256</c:v>
                </c:pt>
                <c:pt idx="162">
                  <c:v>0.95882352941176463</c:v>
                </c:pt>
                <c:pt idx="163">
                  <c:v>0.93215339233038363</c:v>
                </c:pt>
                <c:pt idx="164">
                  <c:v>0.92238805970149251</c:v>
                </c:pt>
                <c:pt idx="165">
                  <c:v>0.91017964071856283</c:v>
                </c:pt>
                <c:pt idx="166">
                  <c:v>0.82634730538922152</c:v>
                </c:pt>
                <c:pt idx="167">
                  <c:v>0.77544910179640714</c:v>
                </c:pt>
                <c:pt idx="168">
                  <c:v>0.93072289156626509</c:v>
                </c:pt>
                <c:pt idx="169">
                  <c:v>0.93093093093093082</c:v>
                </c:pt>
                <c:pt idx="170">
                  <c:v>0.91238670694864032</c:v>
                </c:pt>
                <c:pt idx="171">
                  <c:v>0.90634441087613293</c:v>
                </c:pt>
                <c:pt idx="172">
                  <c:v>0.90332326283987929</c:v>
                </c:pt>
                <c:pt idx="173">
                  <c:v>0.80243161094224913</c:v>
                </c:pt>
                <c:pt idx="174">
                  <c:v>0.75914634146341464</c:v>
                </c:pt>
                <c:pt idx="175">
                  <c:v>0.9057750759878419</c:v>
                </c:pt>
                <c:pt idx="176">
                  <c:v>0.75379939209726454</c:v>
                </c:pt>
                <c:pt idx="177">
                  <c:v>0.71732522796352594</c:v>
                </c:pt>
                <c:pt idx="178">
                  <c:v>0.92331288343558282</c:v>
                </c:pt>
                <c:pt idx="179">
                  <c:v>0.90432098765432101</c:v>
                </c:pt>
                <c:pt idx="180">
                  <c:v>0.86645962732919291</c:v>
                </c:pt>
                <c:pt idx="181">
                  <c:v>0.83850931677018659</c:v>
                </c:pt>
                <c:pt idx="182">
                  <c:v>0.93478260869565222</c:v>
                </c:pt>
                <c:pt idx="183">
                  <c:v>0.38080495356037164</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Participants'!$AWE$660:$BDF$660</c:f>
              <c:numCache>
                <c:formatCode>d\-mmm</c:formatCode>
                <c:ptCount val="184"/>
                <c:pt idx="0">
                  <c:v>42186</c:v>
                </c:pt>
                <c:pt idx="1">
                  <c:v>42187</c:v>
                </c:pt>
                <c:pt idx="2">
                  <c:v>42188</c:v>
                </c:pt>
                <c:pt idx="3">
                  <c:v>42189</c:v>
                </c:pt>
                <c:pt idx="4">
                  <c:v>42190</c:v>
                </c:pt>
                <c:pt idx="5">
                  <c:v>42191</c:v>
                </c:pt>
                <c:pt idx="6">
                  <c:v>42192</c:v>
                </c:pt>
                <c:pt idx="7">
                  <c:v>42193</c:v>
                </c:pt>
                <c:pt idx="8">
                  <c:v>42194</c:v>
                </c:pt>
                <c:pt idx="9">
                  <c:v>42195</c:v>
                </c:pt>
                <c:pt idx="10">
                  <c:v>42196</c:v>
                </c:pt>
                <c:pt idx="11">
                  <c:v>42197</c:v>
                </c:pt>
                <c:pt idx="12">
                  <c:v>42198</c:v>
                </c:pt>
                <c:pt idx="13">
                  <c:v>42199</c:v>
                </c:pt>
                <c:pt idx="14">
                  <c:v>42200</c:v>
                </c:pt>
                <c:pt idx="15">
                  <c:v>42201</c:v>
                </c:pt>
                <c:pt idx="16">
                  <c:v>42202</c:v>
                </c:pt>
                <c:pt idx="17">
                  <c:v>42203</c:v>
                </c:pt>
                <c:pt idx="18">
                  <c:v>42204</c:v>
                </c:pt>
                <c:pt idx="19">
                  <c:v>42205</c:v>
                </c:pt>
                <c:pt idx="20">
                  <c:v>42206</c:v>
                </c:pt>
                <c:pt idx="21">
                  <c:v>42207</c:v>
                </c:pt>
                <c:pt idx="22">
                  <c:v>42208</c:v>
                </c:pt>
                <c:pt idx="23">
                  <c:v>42209</c:v>
                </c:pt>
                <c:pt idx="24">
                  <c:v>42210</c:v>
                </c:pt>
                <c:pt idx="25">
                  <c:v>42211</c:v>
                </c:pt>
                <c:pt idx="26">
                  <c:v>42212</c:v>
                </c:pt>
                <c:pt idx="27">
                  <c:v>42213</c:v>
                </c:pt>
                <c:pt idx="28">
                  <c:v>42214</c:v>
                </c:pt>
                <c:pt idx="29">
                  <c:v>42215</c:v>
                </c:pt>
                <c:pt idx="30">
                  <c:v>42216</c:v>
                </c:pt>
                <c:pt idx="31">
                  <c:v>42217</c:v>
                </c:pt>
                <c:pt idx="32">
                  <c:v>42218</c:v>
                </c:pt>
                <c:pt idx="33">
                  <c:v>42219</c:v>
                </c:pt>
                <c:pt idx="34">
                  <c:v>42220</c:v>
                </c:pt>
                <c:pt idx="35">
                  <c:v>42221</c:v>
                </c:pt>
                <c:pt idx="36">
                  <c:v>42222</c:v>
                </c:pt>
                <c:pt idx="37">
                  <c:v>42223</c:v>
                </c:pt>
                <c:pt idx="38">
                  <c:v>42224</c:v>
                </c:pt>
                <c:pt idx="39">
                  <c:v>42225</c:v>
                </c:pt>
                <c:pt idx="40">
                  <c:v>42226</c:v>
                </c:pt>
                <c:pt idx="41">
                  <c:v>42227</c:v>
                </c:pt>
                <c:pt idx="42">
                  <c:v>42228</c:v>
                </c:pt>
                <c:pt idx="43">
                  <c:v>42229</c:v>
                </c:pt>
                <c:pt idx="44">
                  <c:v>42230</c:v>
                </c:pt>
                <c:pt idx="45">
                  <c:v>42231</c:v>
                </c:pt>
                <c:pt idx="46">
                  <c:v>42232</c:v>
                </c:pt>
                <c:pt idx="47">
                  <c:v>42233</c:v>
                </c:pt>
                <c:pt idx="48">
                  <c:v>42234</c:v>
                </c:pt>
                <c:pt idx="49">
                  <c:v>42235</c:v>
                </c:pt>
                <c:pt idx="50">
                  <c:v>42236</c:v>
                </c:pt>
                <c:pt idx="51">
                  <c:v>42237</c:v>
                </c:pt>
                <c:pt idx="52">
                  <c:v>42238</c:v>
                </c:pt>
                <c:pt idx="53">
                  <c:v>42239</c:v>
                </c:pt>
                <c:pt idx="54">
                  <c:v>42240</c:v>
                </c:pt>
                <c:pt idx="55">
                  <c:v>42241</c:v>
                </c:pt>
                <c:pt idx="56">
                  <c:v>42242</c:v>
                </c:pt>
                <c:pt idx="57">
                  <c:v>42243</c:v>
                </c:pt>
                <c:pt idx="58">
                  <c:v>42244</c:v>
                </c:pt>
                <c:pt idx="59">
                  <c:v>42245</c:v>
                </c:pt>
                <c:pt idx="60">
                  <c:v>42246</c:v>
                </c:pt>
                <c:pt idx="61">
                  <c:v>42247</c:v>
                </c:pt>
                <c:pt idx="62">
                  <c:v>42248</c:v>
                </c:pt>
                <c:pt idx="63">
                  <c:v>42249</c:v>
                </c:pt>
                <c:pt idx="64">
                  <c:v>42250</c:v>
                </c:pt>
                <c:pt idx="65">
                  <c:v>42251</c:v>
                </c:pt>
                <c:pt idx="66">
                  <c:v>42252</c:v>
                </c:pt>
                <c:pt idx="67">
                  <c:v>42253</c:v>
                </c:pt>
                <c:pt idx="68">
                  <c:v>42254</c:v>
                </c:pt>
                <c:pt idx="69">
                  <c:v>42255</c:v>
                </c:pt>
                <c:pt idx="70">
                  <c:v>42256</c:v>
                </c:pt>
                <c:pt idx="71">
                  <c:v>42257</c:v>
                </c:pt>
                <c:pt idx="72">
                  <c:v>42258</c:v>
                </c:pt>
                <c:pt idx="73">
                  <c:v>42259</c:v>
                </c:pt>
                <c:pt idx="74">
                  <c:v>42260</c:v>
                </c:pt>
                <c:pt idx="75">
                  <c:v>42261</c:v>
                </c:pt>
                <c:pt idx="76">
                  <c:v>42262</c:v>
                </c:pt>
                <c:pt idx="77">
                  <c:v>42263</c:v>
                </c:pt>
                <c:pt idx="78">
                  <c:v>42264</c:v>
                </c:pt>
                <c:pt idx="79">
                  <c:v>42265</c:v>
                </c:pt>
                <c:pt idx="80">
                  <c:v>42266</c:v>
                </c:pt>
                <c:pt idx="81">
                  <c:v>42267</c:v>
                </c:pt>
                <c:pt idx="82">
                  <c:v>42268</c:v>
                </c:pt>
                <c:pt idx="83">
                  <c:v>42269</c:v>
                </c:pt>
                <c:pt idx="84">
                  <c:v>42270</c:v>
                </c:pt>
                <c:pt idx="85">
                  <c:v>42271</c:v>
                </c:pt>
                <c:pt idx="86">
                  <c:v>42272</c:v>
                </c:pt>
                <c:pt idx="87">
                  <c:v>42273</c:v>
                </c:pt>
                <c:pt idx="88">
                  <c:v>42274</c:v>
                </c:pt>
                <c:pt idx="89">
                  <c:v>42275</c:v>
                </c:pt>
                <c:pt idx="90">
                  <c:v>42276</c:v>
                </c:pt>
                <c:pt idx="91">
                  <c:v>42277</c:v>
                </c:pt>
                <c:pt idx="92">
                  <c:v>42278</c:v>
                </c:pt>
                <c:pt idx="93">
                  <c:v>42279</c:v>
                </c:pt>
                <c:pt idx="94">
                  <c:v>42280</c:v>
                </c:pt>
                <c:pt idx="95">
                  <c:v>42281</c:v>
                </c:pt>
                <c:pt idx="96">
                  <c:v>42282</c:v>
                </c:pt>
                <c:pt idx="97">
                  <c:v>42283</c:v>
                </c:pt>
                <c:pt idx="98">
                  <c:v>42284</c:v>
                </c:pt>
                <c:pt idx="99">
                  <c:v>42285</c:v>
                </c:pt>
                <c:pt idx="100">
                  <c:v>42286</c:v>
                </c:pt>
                <c:pt idx="101">
                  <c:v>42287</c:v>
                </c:pt>
                <c:pt idx="102">
                  <c:v>42288</c:v>
                </c:pt>
                <c:pt idx="103">
                  <c:v>42289</c:v>
                </c:pt>
                <c:pt idx="104">
                  <c:v>42290</c:v>
                </c:pt>
                <c:pt idx="105">
                  <c:v>42291</c:v>
                </c:pt>
                <c:pt idx="106">
                  <c:v>42292</c:v>
                </c:pt>
                <c:pt idx="107">
                  <c:v>42293</c:v>
                </c:pt>
                <c:pt idx="108">
                  <c:v>42294</c:v>
                </c:pt>
                <c:pt idx="109">
                  <c:v>42295</c:v>
                </c:pt>
                <c:pt idx="110">
                  <c:v>42296</c:v>
                </c:pt>
                <c:pt idx="111">
                  <c:v>42297</c:v>
                </c:pt>
                <c:pt idx="112">
                  <c:v>42298</c:v>
                </c:pt>
                <c:pt idx="113">
                  <c:v>42299</c:v>
                </c:pt>
                <c:pt idx="114">
                  <c:v>42300</c:v>
                </c:pt>
                <c:pt idx="115">
                  <c:v>42301</c:v>
                </c:pt>
                <c:pt idx="116">
                  <c:v>42302</c:v>
                </c:pt>
                <c:pt idx="117">
                  <c:v>42303</c:v>
                </c:pt>
                <c:pt idx="118">
                  <c:v>42304</c:v>
                </c:pt>
                <c:pt idx="119">
                  <c:v>42305</c:v>
                </c:pt>
                <c:pt idx="120">
                  <c:v>42306</c:v>
                </c:pt>
                <c:pt idx="121">
                  <c:v>42307</c:v>
                </c:pt>
                <c:pt idx="122">
                  <c:v>42308</c:v>
                </c:pt>
                <c:pt idx="123">
                  <c:v>42309</c:v>
                </c:pt>
                <c:pt idx="124">
                  <c:v>42310</c:v>
                </c:pt>
                <c:pt idx="125">
                  <c:v>42311</c:v>
                </c:pt>
                <c:pt idx="126">
                  <c:v>42312</c:v>
                </c:pt>
                <c:pt idx="127">
                  <c:v>42313</c:v>
                </c:pt>
                <c:pt idx="128">
                  <c:v>42314</c:v>
                </c:pt>
                <c:pt idx="129">
                  <c:v>42315</c:v>
                </c:pt>
                <c:pt idx="130">
                  <c:v>42316</c:v>
                </c:pt>
                <c:pt idx="131">
                  <c:v>42317</c:v>
                </c:pt>
                <c:pt idx="132">
                  <c:v>42318</c:v>
                </c:pt>
                <c:pt idx="133">
                  <c:v>42319</c:v>
                </c:pt>
                <c:pt idx="134">
                  <c:v>42320</c:v>
                </c:pt>
                <c:pt idx="135">
                  <c:v>42321</c:v>
                </c:pt>
                <c:pt idx="136">
                  <c:v>42322</c:v>
                </c:pt>
                <c:pt idx="137">
                  <c:v>42323</c:v>
                </c:pt>
                <c:pt idx="138">
                  <c:v>42324</c:v>
                </c:pt>
                <c:pt idx="139">
                  <c:v>42325</c:v>
                </c:pt>
                <c:pt idx="140">
                  <c:v>42326</c:v>
                </c:pt>
                <c:pt idx="141">
                  <c:v>42327</c:v>
                </c:pt>
                <c:pt idx="142">
                  <c:v>42328</c:v>
                </c:pt>
                <c:pt idx="143">
                  <c:v>42329</c:v>
                </c:pt>
                <c:pt idx="144">
                  <c:v>42330</c:v>
                </c:pt>
                <c:pt idx="145">
                  <c:v>42331</c:v>
                </c:pt>
                <c:pt idx="146">
                  <c:v>42332</c:v>
                </c:pt>
                <c:pt idx="147">
                  <c:v>42333</c:v>
                </c:pt>
                <c:pt idx="148">
                  <c:v>42334</c:v>
                </c:pt>
                <c:pt idx="149">
                  <c:v>42335</c:v>
                </c:pt>
                <c:pt idx="150">
                  <c:v>42336</c:v>
                </c:pt>
                <c:pt idx="151">
                  <c:v>42337</c:v>
                </c:pt>
                <c:pt idx="152">
                  <c:v>42338</c:v>
                </c:pt>
                <c:pt idx="153">
                  <c:v>42339</c:v>
                </c:pt>
                <c:pt idx="154">
                  <c:v>42340</c:v>
                </c:pt>
                <c:pt idx="155">
                  <c:v>42341</c:v>
                </c:pt>
                <c:pt idx="156">
                  <c:v>42342</c:v>
                </c:pt>
                <c:pt idx="157">
                  <c:v>42343</c:v>
                </c:pt>
                <c:pt idx="158">
                  <c:v>42344</c:v>
                </c:pt>
                <c:pt idx="159">
                  <c:v>42345</c:v>
                </c:pt>
                <c:pt idx="160">
                  <c:v>42346</c:v>
                </c:pt>
                <c:pt idx="161">
                  <c:v>42347</c:v>
                </c:pt>
                <c:pt idx="162">
                  <c:v>42348</c:v>
                </c:pt>
                <c:pt idx="163">
                  <c:v>42349</c:v>
                </c:pt>
                <c:pt idx="164">
                  <c:v>42350</c:v>
                </c:pt>
                <c:pt idx="165">
                  <c:v>42351</c:v>
                </c:pt>
                <c:pt idx="166">
                  <c:v>42352</c:v>
                </c:pt>
                <c:pt idx="167">
                  <c:v>42353</c:v>
                </c:pt>
                <c:pt idx="168">
                  <c:v>42354</c:v>
                </c:pt>
                <c:pt idx="169">
                  <c:v>42355</c:v>
                </c:pt>
                <c:pt idx="170">
                  <c:v>42356</c:v>
                </c:pt>
                <c:pt idx="171">
                  <c:v>42357</c:v>
                </c:pt>
                <c:pt idx="172">
                  <c:v>42358</c:v>
                </c:pt>
                <c:pt idx="173">
                  <c:v>42359</c:v>
                </c:pt>
                <c:pt idx="174">
                  <c:v>42360</c:v>
                </c:pt>
                <c:pt idx="175">
                  <c:v>42361</c:v>
                </c:pt>
                <c:pt idx="176">
                  <c:v>42362</c:v>
                </c:pt>
                <c:pt idx="177">
                  <c:v>42363</c:v>
                </c:pt>
                <c:pt idx="178">
                  <c:v>42364</c:v>
                </c:pt>
                <c:pt idx="179">
                  <c:v>42365</c:v>
                </c:pt>
                <c:pt idx="180">
                  <c:v>42366</c:v>
                </c:pt>
                <c:pt idx="181">
                  <c:v>42367</c:v>
                </c:pt>
                <c:pt idx="182">
                  <c:v>42368</c:v>
                </c:pt>
                <c:pt idx="183">
                  <c:v>42369</c:v>
                </c:pt>
              </c:numCache>
            </c:numRef>
          </c:cat>
          <c:val>
            <c:numRef>
              <c:f>'% Participants'!$AWE$662:$BDF$662</c:f>
              <c:numCache>
                <c:formatCode>0%</c:formatCode>
                <c:ptCount val="184"/>
                <c:pt idx="0">
                  <c:v>2.6239067055393601E-2</c:v>
                </c:pt>
                <c:pt idx="1">
                  <c:v>2.0289855072463781E-2</c:v>
                </c:pt>
                <c:pt idx="2">
                  <c:v>5.4755043227665716E-2</c:v>
                </c:pt>
                <c:pt idx="3">
                  <c:v>0.15273775216138333</c:v>
                </c:pt>
                <c:pt idx="4">
                  <c:v>5.4913294797687875E-2</c:v>
                </c:pt>
                <c:pt idx="5">
                  <c:v>5.1873198847262256E-2</c:v>
                </c:pt>
                <c:pt idx="6">
                  <c:v>7.7809798270893391E-2</c:v>
                </c:pt>
                <c:pt idx="7">
                  <c:v>2.0172910662824218E-2</c:v>
                </c:pt>
                <c:pt idx="8">
                  <c:v>1.1560693641618502E-2</c:v>
                </c:pt>
                <c:pt idx="9">
                  <c:v>5.2173913043478279E-2</c:v>
                </c:pt>
                <c:pt idx="10">
                  <c:v>2.6086956521739139E-2</c:v>
                </c:pt>
                <c:pt idx="11">
                  <c:v>4.9418604651162802E-2</c:v>
                </c:pt>
                <c:pt idx="12">
                  <c:v>7.2674418604651167E-2</c:v>
                </c:pt>
                <c:pt idx="13">
                  <c:v>8.430232558139536E-2</c:v>
                </c:pt>
                <c:pt idx="14">
                  <c:v>1.7441860465116282E-2</c:v>
                </c:pt>
                <c:pt idx="15">
                  <c:v>4.3604651162790699E-2</c:v>
                </c:pt>
                <c:pt idx="16">
                  <c:v>2.6162790697674423E-2</c:v>
                </c:pt>
                <c:pt idx="17">
                  <c:v>4.9418604651162802E-2</c:v>
                </c:pt>
                <c:pt idx="18">
                  <c:v>3.4985422740524789E-2</c:v>
                </c:pt>
                <c:pt idx="19">
                  <c:v>6.3953488372093026E-2</c:v>
                </c:pt>
                <c:pt idx="20">
                  <c:v>7.848837209302327E-2</c:v>
                </c:pt>
                <c:pt idx="21">
                  <c:v>2.3255813953488372E-2</c:v>
                </c:pt>
                <c:pt idx="22">
                  <c:v>2.9069767441860472E-2</c:v>
                </c:pt>
                <c:pt idx="23">
                  <c:v>4.0816326530612262E-2</c:v>
                </c:pt>
                <c:pt idx="24">
                  <c:v>4.3604651162790699E-2</c:v>
                </c:pt>
                <c:pt idx="25">
                  <c:v>2.9069767441860472E-2</c:v>
                </c:pt>
                <c:pt idx="26">
                  <c:v>4.6511627906976764E-2</c:v>
                </c:pt>
                <c:pt idx="27">
                  <c:v>5.8139534883720936E-2</c:v>
                </c:pt>
                <c:pt idx="28">
                  <c:v>2.3255813953488372E-2</c:v>
                </c:pt>
                <c:pt idx="29">
                  <c:v>1.4450867052023119E-2</c:v>
                </c:pt>
                <c:pt idx="30">
                  <c:v>2.0231213872832377E-2</c:v>
                </c:pt>
                <c:pt idx="31">
                  <c:v>2.7932960893854754E-2</c:v>
                </c:pt>
                <c:pt idx="32">
                  <c:v>3.8997214484679681E-2</c:v>
                </c:pt>
                <c:pt idx="33">
                  <c:v>6.4066852367688026E-2</c:v>
                </c:pt>
                <c:pt idx="34">
                  <c:v>4.709141274238228E-2</c:v>
                </c:pt>
                <c:pt idx="35">
                  <c:v>1.9390581717451526E-2</c:v>
                </c:pt>
                <c:pt idx="36">
                  <c:v>4.1551246537396114E-2</c:v>
                </c:pt>
                <c:pt idx="37">
                  <c:v>3.0812324929971994E-2</c:v>
                </c:pt>
                <c:pt idx="38">
                  <c:v>3.6414565826330542E-2</c:v>
                </c:pt>
                <c:pt idx="39">
                  <c:v>3.9772727272727272E-2</c:v>
                </c:pt>
                <c:pt idx="40">
                  <c:v>6.5340909090909088E-2</c:v>
                </c:pt>
                <c:pt idx="41">
                  <c:v>7.670454545454547E-2</c:v>
                </c:pt>
                <c:pt idx="42">
                  <c:v>2.5568181818181816E-2</c:v>
                </c:pt>
                <c:pt idx="43">
                  <c:v>2.8409090909090912E-2</c:v>
                </c:pt>
                <c:pt idx="44">
                  <c:v>3.1428571428571438E-2</c:v>
                </c:pt>
                <c:pt idx="45">
                  <c:v>3.7142857142857151E-2</c:v>
                </c:pt>
                <c:pt idx="46">
                  <c:v>5.7636887608069162E-2</c:v>
                </c:pt>
                <c:pt idx="47">
                  <c:v>6.8965517241379309E-2</c:v>
                </c:pt>
                <c:pt idx="48">
                  <c:v>9.1954022988505746E-2</c:v>
                </c:pt>
                <c:pt idx="49">
                  <c:v>1.1494252873563218E-2</c:v>
                </c:pt>
                <c:pt idx="50">
                  <c:v>2.3188405797101443E-2</c:v>
                </c:pt>
                <c:pt idx="51">
                  <c:v>2.0348837209302334E-2</c:v>
                </c:pt>
                <c:pt idx="52">
                  <c:v>2.6162790697674423E-2</c:v>
                </c:pt>
                <c:pt idx="53">
                  <c:v>2.6239067055393601E-2</c:v>
                </c:pt>
                <c:pt idx="54">
                  <c:v>6.1403508771929807E-2</c:v>
                </c:pt>
                <c:pt idx="55">
                  <c:v>8.7463556851311935E-2</c:v>
                </c:pt>
                <c:pt idx="56">
                  <c:v>1.1661807580174927E-2</c:v>
                </c:pt>
                <c:pt idx="57">
                  <c:v>1.7647058823529412E-2</c:v>
                </c:pt>
                <c:pt idx="58">
                  <c:v>2.6315789473684213E-2</c:v>
                </c:pt>
                <c:pt idx="59">
                  <c:v>2.3323615160349854E-2</c:v>
                </c:pt>
                <c:pt idx="60">
                  <c:v>2.9239766081871354E-2</c:v>
                </c:pt>
                <c:pt idx="61">
                  <c:v>6.4139941690962099E-2</c:v>
                </c:pt>
                <c:pt idx="62">
                  <c:v>6.6091954022988522E-2</c:v>
                </c:pt>
                <c:pt idx="63">
                  <c:v>3.7356321839080463E-2</c:v>
                </c:pt>
                <c:pt idx="64">
                  <c:v>4.2857142857142871E-2</c:v>
                </c:pt>
                <c:pt idx="65">
                  <c:v>1.4285714285714285E-2</c:v>
                </c:pt>
                <c:pt idx="66">
                  <c:v>3.1518624641833803E-2</c:v>
                </c:pt>
                <c:pt idx="67">
                  <c:v>2.5862068965517241E-2</c:v>
                </c:pt>
                <c:pt idx="68">
                  <c:v>6.9164265129683017E-2</c:v>
                </c:pt>
                <c:pt idx="69">
                  <c:v>6.0518731988472636E-2</c:v>
                </c:pt>
                <c:pt idx="70">
                  <c:v>1.7291066282420751E-2</c:v>
                </c:pt>
                <c:pt idx="71">
                  <c:v>1.4367816091954021E-2</c:v>
                </c:pt>
                <c:pt idx="72">
                  <c:v>2.5862068965517241E-2</c:v>
                </c:pt>
                <c:pt idx="73">
                  <c:v>4.0345821325648429E-2</c:v>
                </c:pt>
                <c:pt idx="74">
                  <c:v>3.1700288184438041E-2</c:v>
                </c:pt>
                <c:pt idx="75">
                  <c:v>6.9164265129683017E-2</c:v>
                </c:pt>
                <c:pt idx="76">
                  <c:v>9.5100864553314138E-2</c:v>
                </c:pt>
                <c:pt idx="77">
                  <c:v>4.0462427745664754E-2</c:v>
                </c:pt>
                <c:pt idx="78">
                  <c:v>2.5936599423631128E-2</c:v>
                </c:pt>
                <c:pt idx="79">
                  <c:v>2.3054755043227664E-2</c:v>
                </c:pt>
                <c:pt idx="80">
                  <c:v>3.4582132564841508E-2</c:v>
                </c:pt>
                <c:pt idx="81">
                  <c:v>5.1873198847262256E-2</c:v>
                </c:pt>
                <c:pt idx="82">
                  <c:v>8.0691642651296872E-2</c:v>
                </c:pt>
                <c:pt idx="83">
                  <c:v>7.492795389048991E-2</c:v>
                </c:pt>
                <c:pt idx="84">
                  <c:v>2.5936599423631128E-2</c:v>
                </c:pt>
                <c:pt idx="85">
                  <c:v>1.7391304347826087E-2</c:v>
                </c:pt>
                <c:pt idx="86">
                  <c:v>1.7391304347826087E-2</c:v>
                </c:pt>
                <c:pt idx="87">
                  <c:v>2.6315789473684213E-2</c:v>
                </c:pt>
                <c:pt idx="88">
                  <c:v>2.3391812865497078E-2</c:v>
                </c:pt>
                <c:pt idx="89">
                  <c:v>7.3099415204678372E-2</c:v>
                </c:pt>
                <c:pt idx="90">
                  <c:v>5.2631578947368425E-2</c:v>
                </c:pt>
                <c:pt idx="91">
                  <c:v>2.6470588235294121E-2</c:v>
                </c:pt>
                <c:pt idx="92">
                  <c:v>1.9886363636363643E-2</c:v>
                </c:pt>
                <c:pt idx="93">
                  <c:v>1.7045454545454544E-2</c:v>
                </c:pt>
                <c:pt idx="94">
                  <c:v>2.5714285714285714E-2</c:v>
                </c:pt>
                <c:pt idx="95">
                  <c:v>2.5787965616045849E-2</c:v>
                </c:pt>
                <c:pt idx="96">
                  <c:v>6.017191977077363E-2</c:v>
                </c:pt>
                <c:pt idx="97">
                  <c:v>7.163323782234958E-2</c:v>
                </c:pt>
                <c:pt idx="98">
                  <c:v>3.1518624641833803E-2</c:v>
                </c:pt>
                <c:pt idx="99">
                  <c:v>1.7241379310344827E-2</c:v>
                </c:pt>
                <c:pt idx="100">
                  <c:v>1.7241379310344827E-2</c:v>
                </c:pt>
                <c:pt idx="101">
                  <c:v>3.1700288184438041E-2</c:v>
                </c:pt>
                <c:pt idx="102">
                  <c:v>2.0172910662824218E-2</c:v>
                </c:pt>
                <c:pt idx="103">
                  <c:v>8.645533141210375E-2</c:v>
                </c:pt>
                <c:pt idx="104">
                  <c:v>0.10086455331412104</c:v>
                </c:pt>
                <c:pt idx="105">
                  <c:v>3.4582132564841508E-2</c:v>
                </c:pt>
                <c:pt idx="106">
                  <c:v>2.3188405797101443E-2</c:v>
                </c:pt>
                <c:pt idx="107">
                  <c:v>1.7441860465116282E-2</c:v>
                </c:pt>
                <c:pt idx="108">
                  <c:v>3.197674418604652E-2</c:v>
                </c:pt>
                <c:pt idx="109">
                  <c:v>2.0467836257309944E-2</c:v>
                </c:pt>
                <c:pt idx="110">
                  <c:v>6.1403508771929807E-2</c:v>
                </c:pt>
                <c:pt idx="111">
                  <c:v>7.8947368421052613E-2</c:v>
                </c:pt>
                <c:pt idx="112">
                  <c:v>2.9239766081871354E-2</c:v>
                </c:pt>
                <c:pt idx="113">
                  <c:v>2.0467836257309944E-2</c:v>
                </c:pt>
                <c:pt idx="114">
                  <c:v>1.7441860465116282E-2</c:v>
                </c:pt>
                <c:pt idx="115">
                  <c:v>2.0408163265306124E-2</c:v>
                </c:pt>
                <c:pt idx="116">
                  <c:v>2.9239766081871354E-2</c:v>
                </c:pt>
                <c:pt idx="117">
                  <c:v>5.830903790087464E-2</c:v>
                </c:pt>
                <c:pt idx="118">
                  <c:v>0.10204081632653061</c:v>
                </c:pt>
                <c:pt idx="119">
                  <c:v>3.2163742690058485E-2</c:v>
                </c:pt>
                <c:pt idx="120">
                  <c:v>2.0527859237536646E-2</c:v>
                </c:pt>
                <c:pt idx="121">
                  <c:v>2.6315789473684213E-2</c:v>
                </c:pt>
                <c:pt idx="122">
                  <c:v>0.10818713450292397</c:v>
                </c:pt>
                <c:pt idx="123">
                  <c:v>2.0289855072463781E-2</c:v>
                </c:pt>
                <c:pt idx="124">
                  <c:v>5.5072463768115941E-2</c:v>
                </c:pt>
                <c:pt idx="125">
                  <c:v>9.5652173913043523E-2</c:v>
                </c:pt>
                <c:pt idx="126">
                  <c:v>3.4782608695652174E-2</c:v>
                </c:pt>
                <c:pt idx="127">
                  <c:v>3.197674418604652E-2</c:v>
                </c:pt>
                <c:pt idx="128">
                  <c:v>1.7391304347826087E-2</c:v>
                </c:pt>
                <c:pt idx="129">
                  <c:v>2.3188405797101443E-2</c:v>
                </c:pt>
                <c:pt idx="130">
                  <c:v>2.6086956521739139E-2</c:v>
                </c:pt>
                <c:pt idx="131">
                  <c:v>5.2478134110787174E-2</c:v>
                </c:pt>
                <c:pt idx="132">
                  <c:v>7.5801749271137031E-2</c:v>
                </c:pt>
                <c:pt idx="133">
                  <c:v>3.2069970845481049E-2</c:v>
                </c:pt>
                <c:pt idx="134">
                  <c:v>3.197674418604652E-2</c:v>
                </c:pt>
                <c:pt idx="135">
                  <c:v>2.6239067055393601E-2</c:v>
                </c:pt>
                <c:pt idx="136">
                  <c:v>3.8011695906432746E-2</c:v>
                </c:pt>
                <c:pt idx="137">
                  <c:v>2.0527859237536646E-2</c:v>
                </c:pt>
                <c:pt idx="138">
                  <c:v>5.588235294117648E-2</c:v>
                </c:pt>
                <c:pt idx="139">
                  <c:v>7.0381231671554273E-2</c:v>
                </c:pt>
                <c:pt idx="140">
                  <c:v>2.3529411764705879E-2</c:v>
                </c:pt>
                <c:pt idx="141">
                  <c:v>1.7751479289940832E-2</c:v>
                </c:pt>
                <c:pt idx="142">
                  <c:v>2.0710059171597631E-2</c:v>
                </c:pt>
                <c:pt idx="143">
                  <c:v>3.5608308605341255E-2</c:v>
                </c:pt>
                <c:pt idx="144">
                  <c:v>0.25222551928783382</c:v>
                </c:pt>
                <c:pt idx="145">
                  <c:v>6.8452380952380973E-2</c:v>
                </c:pt>
                <c:pt idx="146">
                  <c:v>6.8249258160237372E-2</c:v>
                </c:pt>
                <c:pt idx="147">
                  <c:v>2.0833333333333336E-2</c:v>
                </c:pt>
                <c:pt idx="148">
                  <c:v>2.0833333333333336E-2</c:v>
                </c:pt>
                <c:pt idx="149">
                  <c:v>1.1869436201780421E-2</c:v>
                </c:pt>
                <c:pt idx="150">
                  <c:v>2.0895522388059706E-2</c:v>
                </c:pt>
                <c:pt idx="151">
                  <c:v>1.1940298507462688E-2</c:v>
                </c:pt>
                <c:pt idx="152">
                  <c:v>3.5820895522388062E-2</c:v>
                </c:pt>
                <c:pt idx="153">
                  <c:v>5.2785923753665705E-2</c:v>
                </c:pt>
                <c:pt idx="154">
                  <c:v>2.9325513196480937E-2</c:v>
                </c:pt>
                <c:pt idx="155">
                  <c:v>2.0467836257309944E-2</c:v>
                </c:pt>
                <c:pt idx="156">
                  <c:v>1.4619883040935675E-2</c:v>
                </c:pt>
                <c:pt idx="157">
                  <c:v>3.2163742690058485E-2</c:v>
                </c:pt>
                <c:pt idx="158">
                  <c:v>1.7543859649122813E-2</c:v>
                </c:pt>
                <c:pt idx="159">
                  <c:v>5.8651026392961873E-2</c:v>
                </c:pt>
                <c:pt idx="160">
                  <c:v>8.7976539589442834E-2</c:v>
                </c:pt>
                <c:pt idx="161">
                  <c:v>2.3460410557184751E-2</c:v>
                </c:pt>
                <c:pt idx="162">
                  <c:v>2.6470588235294121E-2</c:v>
                </c:pt>
                <c:pt idx="163">
                  <c:v>2.3598820058997043E-2</c:v>
                </c:pt>
                <c:pt idx="164">
                  <c:v>5.0746268656716428E-2</c:v>
                </c:pt>
                <c:pt idx="165">
                  <c:v>3.8922155688622756E-2</c:v>
                </c:pt>
                <c:pt idx="166">
                  <c:v>6.5868263473053898E-2</c:v>
                </c:pt>
                <c:pt idx="167">
                  <c:v>8.383233532934134E-2</c:v>
                </c:pt>
                <c:pt idx="168">
                  <c:v>2.4096385542168676E-2</c:v>
                </c:pt>
                <c:pt idx="169">
                  <c:v>4.2042042042042059E-2</c:v>
                </c:pt>
                <c:pt idx="170">
                  <c:v>5.1359516616314202E-2</c:v>
                </c:pt>
                <c:pt idx="171">
                  <c:v>4.5317220543806672E-2</c:v>
                </c:pt>
                <c:pt idx="172">
                  <c:v>4.8338368580060409E-2</c:v>
                </c:pt>
                <c:pt idx="173">
                  <c:v>6.9908814589665663E-2</c:v>
                </c:pt>
                <c:pt idx="174">
                  <c:v>9.1463414634146339E-2</c:v>
                </c:pt>
                <c:pt idx="175">
                  <c:v>4.2553191489361708E-2</c:v>
                </c:pt>
                <c:pt idx="176">
                  <c:v>0.1337386018237082</c:v>
                </c:pt>
                <c:pt idx="177">
                  <c:v>0.17021276595744683</c:v>
                </c:pt>
                <c:pt idx="178">
                  <c:v>3.0674846625766878E-2</c:v>
                </c:pt>
                <c:pt idx="179">
                  <c:v>3.7037037037037042E-2</c:v>
                </c:pt>
                <c:pt idx="180">
                  <c:v>4.3478260869565223E-2</c:v>
                </c:pt>
                <c:pt idx="181">
                  <c:v>5.5900621118012431E-2</c:v>
                </c:pt>
                <c:pt idx="182">
                  <c:v>3.1055900621118016E-2</c:v>
                </c:pt>
                <c:pt idx="183">
                  <c:v>0.15479876160990716</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Participants'!$AWE$660:$BDF$660</c:f>
              <c:numCache>
                <c:formatCode>d\-mmm</c:formatCode>
                <c:ptCount val="184"/>
                <c:pt idx="0">
                  <c:v>42186</c:v>
                </c:pt>
                <c:pt idx="1">
                  <c:v>42187</c:v>
                </c:pt>
                <c:pt idx="2">
                  <c:v>42188</c:v>
                </c:pt>
                <c:pt idx="3">
                  <c:v>42189</c:v>
                </c:pt>
                <c:pt idx="4">
                  <c:v>42190</c:v>
                </c:pt>
                <c:pt idx="5">
                  <c:v>42191</c:v>
                </c:pt>
                <c:pt idx="6">
                  <c:v>42192</c:v>
                </c:pt>
                <c:pt idx="7">
                  <c:v>42193</c:v>
                </c:pt>
                <c:pt idx="8">
                  <c:v>42194</c:v>
                </c:pt>
                <c:pt idx="9">
                  <c:v>42195</c:v>
                </c:pt>
                <c:pt idx="10">
                  <c:v>42196</c:v>
                </c:pt>
                <c:pt idx="11">
                  <c:v>42197</c:v>
                </c:pt>
                <c:pt idx="12">
                  <c:v>42198</c:v>
                </c:pt>
                <c:pt idx="13">
                  <c:v>42199</c:v>
                </c:pt>
                <c:pt idx="14">
                  <c:v>42200</c:v>
                </c:pt>
                <c:pt idx="15">
                  <c:v>42201</c:v>
                </c:pt>
                <c:pt idx="16">
                  <c:v>42202</c:v>
                </c:pt>
                <c:pt idx="17">
                  <c:v>42203</c:v>
                </c:pt>
                <c:pt idx="18">
                  <c:v>42204</c:v>
                </c:pt>
                <c:pt idx="19">
                  <c:v>42205</c:v>
                </c:pt>
                <c:pt idx="20">
                  <c:v>42206</c:v>
                </c:pt>
                <c:pt idx="21">
                  <c:v>42207</c:v>
                </c:pt>
                <c:pt idx="22">
                  <c:v>42208</c:v>
                </c:pt>
                <c:pt idx="23">
                  <c:v>42209</c:v>
                </c:pt>
                <c:pt idx="24">
                  <c:v>42210</c:v>
                </c:pt>
                <c:pt idx="25">
                  <c:v>42211</c:v>
                </c:pt>
                <c:pt idx="26">
                  <c:v>42212</c:v>
                </c:pt>
                <c:pt idx="27">
                  <c:v>42213</c:v>
                </c:pt>
                <c:pt idx="28">
                  <c:v>42214</c:v>
                </c:pt>
                <c:pt idx="29">
                  <c:v>42215</c:v>
                </c:pt>
                <c:pt idx="30">
                  <c:v>42216</c:v>
                </c:pt>
                <c:pt idx="31">
                  <c:v>42217</c:v>
                </c:pt>
                <c:pt idx="32">
                  <c:v>42218</c:v>
                </c:pt>
                <c:pt idx="33">
                  <c:v>42219</c:v>
                </c:pt>
                <c:pt idx="34">
                  <c:v>42220</c:v>
                </c:pt>
                <c:pt idx="35">
                  <c:v>42221</c:v>
                </c:pt>
                <c:pt idx="36">
                  <c:v>42222</c:v>
                </c:pt>
                <c:pt idx="37">
                  <c:v>42223</c:v>
                </c:pt>
                <c:pt idx="38">
                  <c:v>42224</c:v>
                </c:pt>
                <c:pt idx="39">
                  <c:v>42225</c:v>
                </c:pt>
                <c:pt idx="40">
                  <c:v>42226</c:v>
                </c:pt>
                <c:pt idx="41">
                  <c:v>42227</c:v>
                </c:pt>
                <c:pt idx="42">
                  <c:v>42228</c:v>
                </c:pt>
                <c:pt idx="43">
                  <c:v>42229</c:v>
                </c:pt>
                <c:pt idx="44">
                  <c:v>42230</c:v>
                </c:pt>
                <c:pt idx="45">
                  <c:v>42231</c:v>
                </c:pt>
                <c:pt idx="46">
                  <c:v>42232</c:v>
                </c:pt>
                <c:pt idx="47">
                  <c:v>42233</c:v>
                </c:pt>
                <c:pt idx="48">
                  <c:v>42234</c:v>
                </c:pt>
                <c:pt idx="49">
                  <c:v>42235</c:v>
                </c:pt>
                <c:pt idx="50">
                  <c:v>42236</c:v>
                </c:pt>
                <c:pt idx="51">
                  <c:v>42237</c:v>
                </c:pt>
                <c:pt idx="52">
                  <c:v>42238</c:v>
                </c:pt>
                <c:pt idx="53">
                  <c:v>42239</c:v>
                </c:pt>
                <c:pt idx="54">
                  <c:v>42240</c:v>
                </c:pt>
                <c:pt idx="55">
                  <c:v>42241</c:v>
                </c:pt>
                <c:pt idx="56">
                  <c:v>42242</c:v>
                </c:pt>
                <c:pt idx="57">
                  <c:v>42243</c:v>
                </c:pt>
                <c:pt idx="58">
                  <c:v>42244</c:v>
                </c:pt>
                <c:pt idx="59">
                  <c:v>42245</c:v>
                </c:pt>
                <c:pt idx="60">
                  <c:v>42246</c:v>
                </c:pt>
                <c:pt idx="61">
                  <c:v>42247</c:v>
                </c:pt>
                <c:pt idx="62">
                  <c:v>42248</c:v>
                </c:pt>
                <c:pt idx="63">
                  <c:v>42249</c:v>
                </c:pt>
                <c:pt idx="64">
                  <c:v>42250</c:v>
                </c:pt>
                <c:pt idx="65">
                  <c:v>42251</c:v>
                </c:pt>
                <c:pt idx="66">
                  <c:v>42252</c:v>
                </c:pt>
                <c:pt idx="67">
                  <c:v>42253</c:v>
                </c:pt>
                <c:pt idx="68">
                  <c:v>42254</c:v>
                </c:pt>
                <c:pt idx="69">
                  <c:v>42255</c:v>
                </c:pt>
                <c:pt idx="70">
                  <c:v>42256</c:v>
                </c:pt>
                <c:pt idx="71">
                  <c:v>42257</c:v>
                </c:pt>
                <c:pt idx="72">
                  <c:v>42258</c:v>
                </c:pt>
                <c:pt idx="73">
                  <c:v>42259</c:v>
                </c:pt>
                <c:pt idx="74">
                  <c:v>42260</c:v>
                </c:pt>
                <c:pt idx="75">
                  <c:v>42261</c:v>
                </c:pt>
                <c:pt idx="76">
                  <c:v>42262</c:v>
                </c:pt>
                <c:pt idx="77">
                  <c:v>42263</c:v>
                </c:pt>
                <c:pt idx="78">
                  <c:v>42264</c:v>
                </c:pt>
                <c:pt idx="79">
                  <c:v>42265</c:v>
                </c:pt>
                <c:pt idx="80">
                  <c:v>42266</c:v>
                </c:pt>
                <c:pt idx="81">
                  <c:v>42267</c:v>
                </c:pt>
                <c:pt idx="82">
                  <c:v>42268</c:v>
                </c:pt>
                <c:pt idx="83">
                  <c:v>42269</c:v>
                </c:pt>
                <c:pt idx="84">
                  <c:v>42270</c:v>
                </c:pt>
                <c:pt idx="85">
                  <c:v>42271</c:v>
                </c:pt>
                <c:pt idx="86">
                  <c:v>42272</c:v>
                </c:pt>
                <c:pt idx="87">
                  <c:v>42273</c:v>
                </c:pt>
                <c:pt idx="88">
                  <c:v>42274</c:v>
                </c:pt>
                <c:pt idx="89">
                  <c:v>42275</c:v>
                </c:pt>
                <c:pt idx="90">
                  <c:v>42276</c:v>
                </c:pt>
                <c:pt idx="91">
                  <c:v>42277</c:v>
                </c:pt>
                <c:pt idx="92">
                  <c:v>42278</c:v>
                </c:pt>
                <c:pt idx="93">
                  <c:v>42279</c:v>
                </c:pt>
                <c:pt idx="94">
                  <c:v>42280</c:v>
                </c:pt>
                <c:pt idx="95">
                  <c:v>42281</c:v>
                </c:pt>
                <c:pt idx="96">
                  <c:v>42282</c:v>
                </c:pt>
                <c:pt idx="97">
                  <c:v>42283</c:v>
                </c:pt>
                <c:pt idx="98">
                  <c:v>42284</c:v>
                </c:pt>
                <c:pt idx="99">
                  <c:v>42285</c:v>
                </c:pt>
                <c:pt idx="100">
                  <c:v>42286</c:v>
                </c:pt>
                <c:pt idx="101">
                  <c:v>42287</c:v>
                </c:pt>
                <c:pt idx="102">
                  <c:v>42288</c:v>
                </c:pt>
                <c:pt idx="103">
                  <c:v>42289</c:v>
                </c:pt>
                <c:pt idx="104">
                  <c:v>42290</c:v>
                </c:pt>
                <c:pt idx="105">
                  <c:v>42291</c:v>
                </c:pt>
                <c:pt idx="106">
                  <c:v>42292</c:v>
                </c:pt>
                <c:pt idx="107">
                  <c:v>42293</c:v>
                </c:pt>
                <c:pt idx="108">
                  <c:v>42294</c:v>
                </c:pt>
                <c:pt idx="109">
                  <c:v>42295</c:v>
                </c:pt>
                <c:pt idx="110">
                  <c:v>42296</c:v>
                </c:pt>
                <c:pt idx="111">
                  <c:v>42297</c:v>
                </c:pt>
                <c:pt idx="112">
                  <c:v>42298</c:v>
                </c:pt>
                <c:pt idx="113">
                  <c:v>42299</c:v>
                </c:pt>
                <c:pt idx="114">
                  <c:v>42300</c:v>
                </c:pt>
                <c:pt idx="115">
                  <c:v>42301</c:v>
                </c:pt>
                <c:pt idx="116">
                  <c:v>42302</c:v>
                </c:pt>
                <c:pt idx="117">
                  <c:v>42303</c:v>
                </c:pt>
                <c:pt idx="118">
                  <c:v>42304</c:v>
                </c:pt>
                <c:pt idx="119">
                  <c:v>42305</c:v>
                </c:pt>
                <c:pt idx="120">
                  <c:v>42306</c:v>
                </c:pt>
                <c:pt idx="121">
                  <c:v>42307</c:v>
                </c:pt>
                <c:pt idx="122">
                  <c:v>42308</c:v>
                </c:pt>
                <c:pt idx="123">
                  <c:v>42309</c:v>
                </c:pt>
                <c:pt idx="124">
                  <c:v>42310</c:v>
                </c:pt>
                <c:pt idx="125">
                  <c:v>42311</c:v>
                </c:pt>
                <c:pt idx="126">
                  <c:v>42312</c:v>
                </c:pt>
                <c:pt idx="127">
                  <c:v>42313</c:v>
                </c:pt>
                <c:pt idx="128">
                  <c:v>42314</c:v>
                </c:pt>
                <c:pt idx="129">
                  <c:v>42315</c:v>
                </c:pt>
                <c:pt idx="130">
                  <c:v>42316</c:v>
                </c:pt>
                <c:pt idx="131">
                  <c:v>42317</c:v>
                </c:pt>
                <c:pt idx="132">
                  <c:v>42318</c:v>
                </c:pt>
                <c:pt idx="133">
                  <c:v>42319</c:v>
                </c:pt>
                <c:pt idx="134">
                  <c:v>42320</c:v>
                </c:pt>
                <c:pt idx="135">
                  <c:v>42321</c:v>
                </c:pt>
                <c:pt idx="136">
                  <c:v>42322</c:v>
                </c:pt>
                <c:pt idx="137">
                  <c:v>42323</c:v>
                </c:pt>
                <c:pt idx="138">
                  <c:v>42324</c:v>
                </c:pt>
                <c:pt idx="139">
                  <c:v>42325</c:v>
                </c:pt>
                <c:pt idx="140">
                  <c:v>42326</c:v>
                </c:pt>
                <c:pt idx="141">
                  <c:v>42327</c:v>
                </c:pt>
                <c:pt idx="142">
                  <c:v>42328</c:v>
                </c:pt>
                <c:pt idx="143">
                  <c:v>42329</c:v>
                </c:pt>
                <c:pt idx="144">
                  <c:v>42330</c:v>
                </c:pt>
                <c:pt idx="145">
                  <c:v>42331</c:v>
                </c:pt>
                <c:pt idx="146">
                  <c:v>42332</c:v>
                </c:pt>
                <c:pt idx="147">
                  <c:v>42333</c:v>
                </c:pt>
                <c:pt idx="148">
                  <c:v>42334</c:v>
                </c:pt>
                <c:pt idx="149">
                  <c:v>42335</c:v>
                </c:pt>
                <c:pt idx="150">
                  <c:v>42336</c:v>
                </c:pt>
                <c:pt idx="151">
                  <c:v>42337</c:v>
                </c:pt>
                <c:pt idx="152">
                  <c:v>42338</c:v>
                </c:pt>
                <c:pt idx="153">
                  <c:v>42339</c:v>
                </c:pt>
                <c:pt idx="154">
                  <c:v>42340</c:v>
                </c:pt>
                <c:pt idx="155">
                  <c:v>42341</c:v>
                </c:pt>
                <c:pt idx="156">
                  <c:v>42342</c:v>
                </c:pt>
                <c:pt idx="157">
                  <c:v>42343</c:v>
                </c:pt>
                <c:pt idx="158">
                  <c:v>42344</c:v>
                </c:pt>
                <c:pt idx="159">
                  <c:v>42345</c:v>
                </c:pt>
                <c:pt idx="160">
                  <c:v>42346</c:v>
                </c:pt>
                <c:pt idx="161">
                  <c:v>42347</c:v>
                </c:pt>
                <c:pt idx="162">
                  <c:v>42348</c:v>
                </c:pt>
                <c:pt idx="163">
                  <c:v>42349</c:v>
                </c:pt>
                <c:pt idx="164">
                  <c:v>42350</c:v>
                </c:pt>
                <c:pt idx="165">
                  <c:v>42351</c:v>
                </c:pt>
                <c:pt idx="166">
                  <c:v>42352</c:v>
                </c:pt>
                <c:pt idx="167">
                  <c:v>42353</c:v>
                </c:pt>
                <c:pt idx="168">
                  <c:v>42354</c:v>
                </c:pt>
                <c:pt idx="169">
                  <c:v>42355</c:v>
                </c:pt>
                <c:pt idx="170">
                  <c:v>42356</c:v>
                </c:pt>
                <c:pt idx="171">
                  <c:v>42357</c:v>
                </c:pt>
                <c:pt idx="172">
                  <c:v>42358</c:v>
                </c:pt>
                <c:pt idx="173">
                  <c:v>42359</c:v>
                </c:pt>
                <c:pt idx="174">
                  <c:v>42360</c:v>
                </c:pt>
                <c:pt idx="175">
                  <c:v>42361</c:v>
                </c:pt>
                <c:pt idx="176">
                  <c:v>42362</c:v>
                </c:pt>
                <c:pt idx="177">
                  <c:v>42363</c:v>
                </c:pt>
                <c:pt idx="178">
                  <c:v>42364</c:v>
                </c:pt>
                <c:pt idx="179">
                  <c:v>42365</c:v>
                </c:pt>
                <c:pt idx="180">
                  <c:v>42366</c:v>
                </c:pt>
                <c:pt idx="181">
                  <c:v>42367</c:v>
                </c:pt>
                <c:pt idx="182">
                  <c:v>42368</c:v>
                </c:pt>
                <c:pt idx="183">
                  <c:v>42369</c:v>
                </c:pt>
              </c:numCache>
            </c:numRef>
          </c:cat>
          <c:val>
            <c:numRef>
              <c:f>'% Participants'!$AWE$663:$BDF$663</c:f>
              <c:numCache>
                <c:formatCode>0%</c:formatCode>
                <c:ptCount val="184"/>
                <c:pt idx="0">
                  <c:v>2.6239067055393601E-2</c:v>
                </c:pt>
                <c:pt idx="1">
                  <c:v>2.6086956521739139E-2</c:v>
                </c:pt>
                <c:pt idx="2">
                  <c:v>4.8991354466858782E-2</c:v>
                </c:pt>
                <c:pt idx="3">
                  <c:v>0.24207492795389046</c:v>
                </c:pt>
                <c:pt idx="4">
                  <c:v>5.4913294797687875E-2</c:v>
                </c:pt>
                <c:pt idx="5">
                  <c:v>0.11527377521613835</c:v>
                </c:pt>
                <c:pt idx="6">
                  <c:v>0.13832853025936601</c:v>
                </c:pt>
                <c:pt idx="7">
                  <c:v>3.1700288184438041E-2</c:v>
                </c:pt>
                <c:pt idx="8">
                  <c:v>2.3121387283236993E-2</c:v>
                </c:pt>
                <c:pt idx="9">
                  <c:v>2.3188405797101443E-2</c:v>
                </c:pt>
                <c:pt idx="10">
                  <c:v>3.4782608695652174E-2</c:v>
                </c:pt>
                <c:pt idx="11">
                  <c:v>5.2325581395348854E-2</c:v>
                </c:pt>
                <c:pt idx="12">
                  <c:v>0.12209302325581399</c:v>
                </c:pt>
                <c:pt idx="13">
                  <c:v>0.15406976744186049</c:v>
                </c:pt>
                <c:pt idx="14">
                  <c:v>4.0697674418604668E-2</c:v>
                </c:pt>
                <c:pt idx="15">
                  <c:v>1.7441860465116282E-2</c:v>
                </c:pt>
                <c:pt idx="16">
                  <c:v>4.9418604651162802E-2</c:v>
                </c:pt>
                <c:pt idx="17">
                  <c:v>3.7790697674418602E-2</c:v>
                </c:pt>
                <c:pt idx="18">
                  <c:v>7.8717201166180778E-2</c:v>
                </c:pt>
                <c:pt idx="19">
                  <c:v>0.125</c:v>
                </c:pt>
                <c:pt idx="20">
                  <c:v>0.1802325581395349</c:v>
                </c:pt>
                <c:pt idx="21">
                  <c:v>3.4883720930232558E-2</c:v>
                </c:pt>
                <c:pt idx="22">
                  <c:v>1.7441860465116282E-2</c:v>
                </c:pt>
                <c:pt idx="23">
                  <c:v>3.2069970845481049E-2</c:v>
                </c:pt>
                <c:pt idx="24">
                  <c:v>3.4883720930232558E-2</c:v>
                </c:pt>
                <c:pt idx="25">
                  <c:v>6.9767441860465129E-2</c:v>
                </c:pt>
                <c:pt idx="26">
                  <c:v>0.11337209302325582</c:v>
                </c:pt>
                <c:pt idx="27">
                  <c:v>0.13662790697674418</c:v>
                </c:pt>
                <c:pt idx="28">
                  <c:v>3.7790697674418602E-2</c:v>
                </c:pt>
                <c:pt idx="29">
                  <c:v>1.7341040462427744E-2</c:v>
                </c:pt>
                <c:pt idx="30">
                  <c:v>3.1791907514450879E-2</c:v>
                </c:pt>
                <c:pt idx="31">
                  <c:v>2.7932960893854754E-2</c:v>
                </c:pt>
                <c:pt idx="32">
                  <c:v>3.3426183844011144E-2</c:v>
                </c:pt>
                <c:pt idx="33">
                  <c:v>0.10306406685236767</c:v>
                </c:pt>
                <c:pt idx="34">
                  <c:v>0.12742382271468142</c:v>
                </c:pt>
                <c:pt idx="35">
                  <c:v>3.6011080332409975E-2</c:v>
                </c:pt>
                <c:pt idx="36">
                  <c:v>2.7700831024930754E-2</c:v>
                </c:pt>
                <c:pt idx="37">
                  <c:v>3.3613445378151259E-2</c:v>
                </c:pt>
                <c:pt idx="38">
                  <c:v>4.2016806722689079E-2</c:v>
                </c:pt>
                <c:pt idx="39">
                  <c:v>5.1136363636363646E-2</c:v>
                </c:pt>
                <c:pt idx="40">
                  <c:v>9.0909090909090939E-2</c:v>
                </c:pt>
                <c:pt idx="41">
                  <c:v>0.12784090909090909</c:v>
                </c:pt>
                <c:pt idx="42">
                  <c:v>3.125E-2</c:v>
                </c:pt>
                <c:pt idx="43">
                  <c:v>2.8409090909090912E-2</c:v>
                </c:pt>
                <c:pt idx="44">
                  <c:v>3.1428571428571438E-2</c:v>
                </c:pt>
                <c:pt idx="45">
                  <c:v>4.0000000000000008E-2</c:v>
                </c:pt>
                <c:pt idx="46">
                  <c:v>6.0518731988472636E-2</c:v>
                </c:pt>
                <c:pt idx="47">
                  <c:v>0.12931034482758624</c:v>
                </c:pt>
                <c:pt idx="48">
                  <c:v>0.14080459770114942</c:v>
                </c:pt>
                <c:pt idx="49">
                  <c:v>2.0114942528735635E-2</c:v>
                </c:pt>
                <c:pt idx="50">
                  <c:v>4.6376811594202899E-2</c:v>
                </c:pt>
                <c:pt idx="51">
                  <c:v>3.197674418604652E-2</c:v>
                </c:pt>
                <c:pt idx="52">
                  <c:v>4.6511627906976764E-2</c:v>
                </c:pt>
                <c:pt idx="53">
                  <c:v>7.8717201166180778E-2</c:v>
                </c:pt>
                <c:pt idx="54">
                  <c:v>0.12280701754385964</c:v>
                </c:pt>
                <c:pt idx="55">
                  <c:v>0.14577259475218662</c:v>
                </c:pt>
                <c:pt idx="56">
                  <c:v>3.4985422740524789E-2</c:v>
                </c:pt>
                <c:pt idx="57">
                  <c:v>2.6470588235294121E-2</c:v>
                </c:pt>
                <c:pt idx="58">
                  <c:v>3.5087719298245612E-2</c:v>
                </c:pt>
                <c:pt idx="59">
                  <c:v>3.2069970845481049E-2</c:v>
                </c:pt>
                <c:pt idx="60">
                  <c:v>6.725146198830409E-2</c:v>
                </c:pt>
                <c:pt idx="61">
                  <c:v>9.9125364431486937E-2</c:v>
                </c:pt>
                <c:pt idx="62">
                  <c:v>0.14080459770114942</c:v>
                </c:pt>
                <c:pt idx="63">
                  <c:v>7.183908045977011E-2</c:v>
                </c:pt>
                <c:pt idx="64">
                  <c:v>6.0000000000000005E-2</c:v>
                </c:pt>
                <c:pt idx="65">
                  <c:v>2.5714285714285714E-2</c:v>
                </c:pt>
                <c:pt idx="66">
                  <c:v>2.5787965616045849E-2</c:v>
                </c:pt>
                <c:pt idx="67">
                  <c:v>4.3103448275862058E-2</c:v>
                </c:pt>
                <c:pt idx="68">
                  <c:v>0.13544668587896258</c:v>
                </c:pt>
                <c:pt idx="69">
                  <c:v>0.13256484149855907</c:v>
                </c:pt>
                <c:pt idx="70">
                  <c:v>2.8818443804034581E-2</c:v>
                </c:pt>
                <c:pt idx="71">
                  <c:v>1.7241379310344827E-2</c:v>
                </c:pt>
                <c:pt idx="72">
                  <c:v>1.4367816091954021E-2</c:v>
                </c:pt>
                <c:pt idx="73">
                  <c:v>3.4582132564841508E-2</c:v>
                </c:pt>
                <c:pt idx="74">
                  <c:v>4.3227665706051875E-2</c:v>
                </c:pt>
                <c:pt idx="75">
                  <c:v>0.11527377521613835</c:v>
                </c:pt>
                <c:pt idx="76">
                  <c:v>0.12103746397694524</c:v>
                </c:pt>
                <c:pt idx="77">
                  <c:v>3.1791907514450879E-2</c:v>
                </c:pt>
                <c:pt idx="78">
                  <c:v>2.0172910662824218E-2</c:v>
                </c:pt>
                <c:pt idx="79">
                  <c:v>2.3054755043227664E-2</c:v>
                </c:pt>
                <c:pt idx="80">
                  <c:v>2.5936599423631128E-2</c:v>
                </c:pt>
                <c:pt idx="81">
                  <c:v>4.3227665706051875E-2</c:v>
                </c:pt>
                <c:pt idx="82">
                  <c:v>0.10951008645533143</c:v>
                </c:pt>
                <c:pt idx="83">
                  <c:v>0.15561959654178678</c:v>
                </c:pt>
                <c:pt idx="84">
                  <c:v>3.7463976945244962E-2</c:v>
                </c:pt>
                <c:pt idx="85">
                  <c:v>1.1594202898550725E-2</c:v>
                </c:pt>
                <c:pt idx="86">
                  <c:v>2.3188405797101443E-2</c:v>
                </c:pt>
                <c:pt idx="87">
                  <c:v>1.7543859649122813E-2</c:v>
                </c:pt>
                <c:pt idx="88">
                  <c:v>4.6783625730994156E-2</c:v>
                </c:pt>
                <c:pt idx="89">
                  <c:v>0.16081871345029242</c:v>
                </c:pt>
                <c:pt idx="90">
                  <c:v>0.14327485380116961</c:v>
                </c:pt>
                <c:pt idx="91">
                  <c:v>2.6470588235294121E-2</c:v>
                </c:pt>
                <c:pt idx="92">
                  <c:v>3.125E-2</c:v>
                </c:pt>
                <c:pt idx="93">
                  <c:v>3.4090909090909088E-2</c:v>
                </c:pt>
                <c:pt idx="94">
                  <c:v>2.8571428571428574E-2</c:v>
                </c:pt>
                <c:pt idx="95">
                  <c:v>4.0114613180515769E-2</c:v>
                </c:pt>
                <c:pt idx="96">
                  <c:v>0.10601719197707736</c:v>
                </c:pt>
                <c:pt idx="97">
                  <c:v>0.11174785100286531</c:v>
                </c:pt>
                <c:pt idx="98">
                  <c:v>2.0057306590257881E-2</c:v>
                </c:pt>
                <c:pt idx="99">
                  <c:v>2.8735632183908049E-2</c:v>
                </c:pt>
                <c:pt idx="100">
                  <c:v>3.1609195402298861E-2</c:v>
                </c:pt>
                <c:pt idx="101">
                  <c:v>4.6109510086455321E-2</c:v>
                </c:pt>
                <c:pt idx="102">
                  <c:v>4.3227665706051875E-2</c:v>
                </c:pt>
                <c:pt idx="103">
                  <c:v>0.11527377521613835</c:v>
                </c:pt>
                <c:pt idx="104">
                  <c:v>0.14697406340057639</c:v>
                </c:pt>
                <c:pt idx="105">
                  <c:v>3.7463976945244962E-2</c:v>
                </c:pt>
                <c:pt idx="106">
                  <c:v>2.0289855072463781E-2</c:v>
                </c:pt>
                <c:pt idx="107">
                  <c:v>3.4883720930232558E-2</c:v>
                </c:pt>
                <c:pt idx="108">
                  <c:v>5.2325581395348854E-2</c:v>
                </c:pt>
                <c:pt idx="109">
                  <c:v>4.6783625730994156E-2</c:v>
                </c:pt>
                <c:pt idx="110">
                  <c:v>0.10233918128654972</c:v>
                </c:pt>
                <c:pt idx="111">
                  <c:v>0.13742690058479534</c:v>
                </c:pt>
                <c:pt idx="112">
                  <c:v>3.2163742690058485E-2</c:v>
                </c:pt>
                <c:pt idx="113">
                  <c:v>2.0467836257309944E-2</c:v>
                </c:pt>
                <c:pt idx="114">
                  <c:v>3.197674418604652E-2</c:v>
                </c:pt>
                <c:pt idx="115">
                  <c:v>3.7900874635568516E-2</c:v>
                </c:pt>
                <c:pt idx="116">
                  <c:v>4.6783625730994156E-2</c:v>
                </c:pt>
                <c:pt idx="117">
                  <c:v>0.13119533527696794</c:v>
                </c:pt>
                <c:pt idx="118">
                  <c:v>0.206997084548105</c:v>
                </c:pt>
                <c:pt idx="119">
                  <c:v>3.2163742690058485E-2</c:v>
                </c:pt>
                <c:pt idx="120">
                  <c:v>1.7595307917888565E-2</c:v>
                </c:pt>
                <c:pt idx="121">
                  <c:v>6.1403508771929807E-2</c:v>
                </c:pt>
                <c:pt idx="122">
                  <c:v>0.18421052631578944</c:v>
                </c:pt>
                <c:pt idx="123">
                  <c:v>4.6376811594202899E-2</c:v>
                </c:pt>
                <c:pt idx="124">
                  <c:v>8.9855072463768157E-2</c:v>
                </c:pt>
                <c:pt idx="125">
                  <c:v>0.12173913043478263</c:v>
                </c:pt>
                <c:pt idx="126">
                  <c:v>3.1884057971014498E-2</c:v>
                </c:pt>
                <c:pt idx="127">
                  <c:v>2.3255813953488372E-2</c:v>
                </c:pt>
                <c:pt idx="128">
                  <c:v>2.8985507246376812E-2</c:v>
                </c:pt>
                <c:pt idx="129">
                  <c:v>2.0289855072463781E-2</c:v>
                </c:pt>
                <c:pt idx="130">
                  <c:v>4.0579710144927526E-2</c:v>
                </c:pt>
                <c:pt idx="131">
                  <c:v>0.11078717201166183</c:v>
                </c:pt>
                <c:pt idx="132">
                  <c:v>0.13994169096209919</c:v>
                </c:pt>
                <c:pt idx="133">
                  <c:v>4.9562682215743468E-2</c:v>
                </c:pt>
                <c:pt idx="134">
                  <c:v>2.6162790697674423E-2</c:v>
                </c:pt>
                <c:pt idx="135">
                  <c:v>2.6239067055393601E-2</c:v>
                </c:pt>
                <c:pt idx="136">
                  <c:v>2.3391812865497078E-2</c:v>
                </c:pt>
                <c:pt idx="137">
                  <c:v>4.398826979472141E-2</c:v>
                </c:pt>
                <c:pt idx="138">
                  <c:v>9.1176470588235317E-2</c:v>
                </c:pt>
                <c:pt idx="139">
                  <c:v>0.1378299120234604</c:v>
                </c:pt>
                <c:pt idx="140">
                  <c:v>3.529411764705883E-2</c:v>
                </c:pt>
                <c:pt idx="141">
                  <c:v>4.142011834319527E-2</c:v>
                </c:pt>
                <c:pt idx="142">
                  <c:v>3.2544378698224859E-2</c:v>
                </c:pt>
                <c:pt idx="143">
                  <c:v>6.8249258160237372E-2</c:v>
                </c:pt>
                <c:pt idx="144">
                  <c:v>0.11275964391691397</c:v>
                </c:pt>
                <c:pt idx="145">
                  <c:v>8.6309523809523794E-2</c:v>
                </c:pt>
                <c:pt idx="146">
                  <c:v>0.10979228486646887</c:v>
                </c:pt>
                <c:pt idx="147">
                  <c:v>3.273809523809524E-2</c:v>
                </c:pt>
                <c:pt idx="148">
                  <c:v>1.7857142857142856E-2</c:v>
                </c:pt>
                <c:pt idx="149">
                  <c:v>2.9673590504451047E-2</c:v>
                </c:pt>
                <c:pt idx="150">
                  <c:v>2.3880597014925384E-2</c:v>
                </c:pt>
                <c:pt idx="151">
                  <c:v>3.2835820895522401E-2</c:v>
                </c:pt>
                <c:pt idx="152">
                  <c:v>9.8507462686567196E-2</c:v>
                </c:pt>
                <c:pt idx="153">
                  <c:v>7.9178885630498519E-2</c:v>
                </c:pt>
                <c:pt idx="154">
                  <c:v>2.6392961876832842E-2</c:v>
                </c:pt>
                <c:pt idx="155">
                  <c:v>2.0467836257309944E-2</c:v>
                </c:pt>
                <c:pt idx="156">
                  <c:v>3.2163742690058485E-2</c:v>
                </c:pt>
                <c:pt idx="157">
                  <c:v>3.8011695906432746E-2</c:v>
                </c:pt>
                <c:pt idx="158">
                  <c:v>4.0935672514619881E-2</c:v>
                </c:pt>
                <c:pt idx="159">
                  <c:v>8.7976539589442834E-2</c:v>
                </c:pt>
                <c:pt idx="160">
                  <c:v>7.3313782991202364E-2</c:v>
                </c:pt>
                <c:pt idx="161">
                  <c:v>2.6392961876832842E-2</c:v>
                </c:pt>
                <c:pt idx="162">
                  <c:v>1.4705882352941176E-2</c:v>
                </c:pt>
                <c:pt idx="163">
                  <c:v>4.4247787610619468E-2</c:v>
                </c:pt>
                <c:pt idx="164">
                  <c:v>2.6865671641791045E-2</c:v>
                </c:pt>
                <c:pt idx="165">
                  <c:v>5.0898203592814377E-2</c:v>
                </c:pt>
                <c:pt idx="166">
                  <c:v>0.10778443113772455</c:v>
                </c:pt>
                <c:pt idx="167">
                  <c:v>0.14071856287425152</c:v>
                </c:pt>
                <c:pt idx="168">
                  <c:v>4.2168674698795185E-2</c:v>
                </c:pt>
                <c:pt idx="169">
                  <c:v>2.7027027027027039E-2</c:v>
                </c:pt>
                <c:pt idx="170">
                  <c:v>3.6253776435045328E-2</c:v>
                </c:pt>
                <c:pt idx="171">
                  <c:v>4.8338368580060409E-2</c:v>
                </c:pt>
                <c:pt idx="172">
                  <c:v>4.8338368580060409E-2</c:v>
                </c:pt>
                <c:pt idx="173">
                  <c:v>0.12765957446808507</c:v>
                </c:pt>
                <c:pt idx="174">
                  <c:v>0.14329268292682928</c:v>
                </c:pt>
                <c:pt idx="175">
                  <c:v>5.1671732522796353E-2</c:v>
                </c:pt>
                <c:pt idx="176">
                  <c:v>0.10638297872340426</c:v>
                </c:pt>
                <c:pt idx="177">
                  <c:v>0.10030395136778116</c:v>
                </c:pt>
                <c:pt idx="178">
                  <c:v>4.6012269938650319E-2</c:v>
                </c:pt>
                <c:pt idx="179">
                  <c:v>5.8641975308641965E-2</c:v>
                </c:pt>
                <c:pt idx="180">
                  <c:v>9.0062111801242239E-2</c:v>
                </c:pt>
                <c:pt idx="181">
                  <c:v>0.10559006211180126</c:v>
                </c:pt>
                <c:pt idx="182">
                  <c:v>3.4161490683229816E-2</c:v>
                </c:pt>
                <c:pt idx="183">
                  <c:v>0.4520123839009289</c:v>
                </c:pt>
              </c:numCache>
            </c:numRef>
          </c:val>
          <c:smooth val="0"/>
        </c:ser>
        <c:dLbls>
          <c:showLegendKey val="0"/>
          <c:showVal val="0"/>
          <c:showCatName val="0"/>
          <c:showSerName val="0"/>
          <c:showPercent val="0"/>
          <c:showBubbleSize val="0"/>
        </c:dLbls>
        <c:smooth val="0"/>
        <c:axId val="188492616"/>
        <c:axId val="188493008"/>
      </c:lineChart>
      <c:dateAx>
        <c:axId val="188492616"/>
        <c:scaling>
          <c:orientation val="minMax"/>
        </c:scaling>
        <c:delete val="1"/>
        <c:axPos val="b"/>
        <c:numFmt formatCode="d\-mmm" sourceLinked="1"/>
        <c:majorTickMark val="out"/>
        <c:minorTickMark val="none"/>
        <c:tickLblPos val="none"/>
        <c:crossAx val="188493008"/>
        <c:crosses val="autoZero"/>
        <c:auto val="1"/>
        <c:lblOffset val="100"/>
        <c:baseTimeUnit val="days"/>
      </c:dateAx>
      <c:valAx>
        <c:axId val="188493008"/>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492616"/>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cmpd="sng" algn="ctr">
              <a:solidFill>
                <a:schemeClr val="accent1">
                  <a:shade val="95000"/>
                  <a:satMod val="105000"/>
                </a:schemeClr>
              </a:solidFill>
              <a:prstDash val="solid"/>
              <a:round/>
            </a:ln>
            <a:effectLst/>
          </c:spPr>
          <c:marker>
            <c:symbol val="none"/>
          </c:marker>
          <c:cat>
            <c:numRef>
              <c:f>'% Participants'!$BKG$660:$BRH$660</c:f>
              <c:numCache>
                <c:formatCode>d\-mmm</c:formatCode>
                <c:ptCount val="184"/>
                <c:pt idx="0">
                  <c:v>41091</c:v>
                </c:pt>
                <c:pt idx="1">
                  <c:v>41092</c:v>
                </c:pt>
                <c:pt idx="2">
                  <c:v>41093</c:v>
                </c:pt>
                <c:pt idx="3">
                  <c:v>41094</c:v>
                </c:pt>
                <c:pt idx="4">
                  <c:v>41095</c:v>
                </c:pt>
                <c:pt idx="5">
                  <c:v>41096</c:v>
                </c:pt>
                <c:pt idx="6">
                  <c:v>41097</c:v>
                </c:pt>
                <c:pt idx="7">
                  <c:v>41098</c:v>
                </c:pt>
                <c:pt idx="8">
                  <c:v>41099</c:v>
                </c:pt>
                <c:pt idx="9">
                  <c:v>41100</c:v>
                </c:pt>
                <c:pt idx="10">
                  <c:v>41101</c:v>
                </c:pt>
                <c:pt idx="11">
                  <c:v>41102</c:v>
                </c:pt>
                <c:pt idx="12">
                  <c:v>41103</c:v>
                </c:pt>
                <c:pt idx="13">
                  <c:v>41104</c:v>
                </c:pt>
                <c:pt idx="14">
                  <c:v>41105</c:v>
                </c:pt>
                <c:pt idx="15">
                  <c:v>41106</c:v>
                </c:pt>
                <c:pt idx="16">
                  <c:v>41107</c:v>
                </c:pt>
                <c:pt idx="17">
                  <c:v>41108</c:v>
                </c:pt>
                <c:pt idx="18">
                  <c:v>41109</c:v>
                </c:pt>
                <c:pt idx="19">
                  <c:v>41110</c:v>
                </c:pt>
                <c:pt idx="20">
                  <c:v>41111</c:v>
                </c:pt>
                <c:pt idx="21">
                  <c:v>41112</c:v>
                </c:pt>
                <c:pt idx="22">
                  <c:v>41113</c:v>
                </c:pt>
                <c:pt idx="23">
                  <c:v>41114</c:v>
                </c:pt>
                <c:pt idx="24">
                  <c:v>41115</c:v>
                </c:pt>
                <c:pt idx="25">
                  <c:v>41116</c:v>
                </c:pt>
                <c:pt idx="26">
                  <c:v>41117</c:v>
                </c:pt>
                <c:pt idx="27">
                  <c:v>41118</c:v>
                </c:pt>
                <c:pt idx="28">
                  <c:v>41119</c:v>
                </c:pt>
                <c:pt idx="29">
                  <c:v>41120</c:v>
                </c:pt>
                <c:pt idx="30">
                  <c:v>41121</c:v>
                </c:pt>
                <c:pt idx="31">
                  <c:v>41122</c:v>
                </c:pt>
                <c:pt idx="32">
                  <c:v>41123</c:v>
                </c:pt>
                <c:pt idx="33">
                  <c:v>41124</c:v>
                </c:pt>
                <c:pt idx="34">
                  <c:v>41125</c:v>
                </c:pt>
                <c:pt idx="35">
                  <c:v>41126</c:v>
                </c:pt>
                <c:pt idx="36">
                  <c:v>41127</c:v>
                </c:pt>
                <c:pt idx="37">
                  <c:v>41128</c:v>
                </c:pt>
                <c:pt idx="38">
                  <c:v>41129</c:v>
                </c:pt>
                <c:pt idx="39">
                  <c:v>41130</c:v>
                </c:pt>
                <c:pt idx="40">
                  <c:v>41131</c:v>
                </c:pt>
                <c:pt idx="41">
                  <c:v>41132</c:v>
                </c:pt>
                <c:pt idx="42">
                  <c:v>41133</c:v>
                </c:pt>
                <c:pt idx="43">
                  <c:v>41134</c:v>
                </c:pt>
                <c:pt idx="44">
                  <c:v>41135</c:v>
                </c:pt>
                <c:pt idx="45">
                  <c:v>41136</c:v>
                </c:pt>
                <c:pt idx="46">
                  <c:v>41137</c:v>
                </c:pt>
                <c:pt idx="47">
                  <c:v>41138</c:v>
                </c:pt>
                <c:pt idx="48">
                  <c:v>41139</c:v>
                </c:pt>
                <c:pt idx="49">
                  <c:v>41140</c:v>
                </c:pt>
                <c:pt idx="50">
                  <c:v>41141</c:v>
                </c:pt>
                <c:pt idx="51">
                  <c:v>41142</c:v>
                </c:pt>
                <c:pt idx="52">
                  <c:v>41143</c:v>
                </c:pt>
                <c:pt idx="53">
                  <c:v>41144</c:v>
                </c:pt>
                <c:pt idx="54">
                  <c:v>41145</c:v>
                </c:pt>
                <c:pt idx="55">
                  <c:v>41146</c:v>
                </c:pt>
                <c:pt idx="56">
                  <c:v>41147</c:v>
                </c:pt>
                <c:pt idx="57">
                  <c:v>41148</c:v>
                </c:pt>
                <c:pt idx="58">
                  <c:v>41149</c:v>
                </c:pt>
                <c:pt idx="59">
                  <c:v>41150</c:v>
                </c:pt>
                <c:pt idx="60">
                  <c:v>41151</c:v>
                </c:pt>
                <c:pt idx="61">
                  <c:v>41152</c:v>
                </c:pt>
                <c:pt idx="62">
                  <c:v>41153</c:v>
                </c:pt>
                <c:pt idx="63">
                  <c:v>41154</c:v>
                </c:pt>
                <c:pt idx="64">
                  <c:v>41155</c:v>
                </c:pt>
                <c:pt idx="65">
                  <c:v>41156</c:v>
                </c:pt>
                <c:pt idx="66">
                  <c:v>41157</c:v>
                </c:pt>
                <c:pt idx="67">
                  <c:v>41158</c:v>
                </c:pt>
                <c:pt idx="68">
                  <c:v>41159</c:v>
                </c:pt>
                <c:pt idx="69">
                  <c:v>41160</c:v>
                </c:pt>
                <c:pt idx="70">
                  <c:v>41161</c:v>
                </c:pt>
                <c:pt idx="71">
                  <c:v>41162</c:v>
                </c:pt>
                <c:pt idx="72">
                  <c:v>41163</c:v>
                </c:pt>
                <c:pt idx="73">
                  <c:v>41164</c:v>
                </c:pt>
                <c:pt idx="74">
                  <c:v>41165</c:v>
                </c:pt>
                <c:pt idx="75">
                  <c:v>41166</c:v>
                </c:pt>
                <c:pt idx="76">
                  <c:v>41167</c:v>
                </c:pt>
                <c:pt idx="77">
                  <c:v>41168</c:v>
                </c:pt>
                <c:pt idx="78">
                  <c:v>41169</c:v>
                </c:pt>
                <c:pt idx="79">
                  <c:v>41170</c:v>
                </c:pt>
                <c:pt idx="80">
                  <c:v>41171</c:v>
                </c:pt>
                <c:pt idx="81">
                  <c:v>41172</c:v>
                </c:pt>
                <c:pt idx="82">
                  <c:v>41173</c:v>
                </c:pt>
                <c:pt idx="83">
                  <c:v>41174</c:v>
                </c:pt>
                <c:pt idx="84">
                  <c:v>41175</c:v>
                </c:pt>
                <c:pt idx="85">
                  <c:v>41176</c:v>
                </c:pt>
                <c:pt idx="86">
                  <c:v>41177</c:v>
                </c:pt>
                <c:pt idx="87">
                  <c:v>41178</c:v>
                </c:pt>
                <c:pt idx="88">
                  <c:v>41179</c:v>
                </c:pt>
                <c:pt idx="89">
                  <c:v>41180</c:v>
                </c:pt>
                <c:pt idx="90">
                  <c:v>41181</c:v>
                </c:pt>
                <c:pt idx="91">
                  <c:v>41182</c:v>
                </c:pt>
                <c:pt idx="92">
                  <c:v>41183</c:v>
                </c:pt>
                <c:pt idx="93">
                  <c:v>41184</c:v>
                </c:pt>
                <c:pt idx="94">
                  <c:v>41185</c:v>
                </c:pt>
                <c:pt idx="95">
                  <c:v>41186</c:v>
                </c:pt>
                <c:pt idx="96">
                  <c:v>41187</c:v>
                </c:pt>
                <c:pt idx="97">
                  <c:v>41188</c:v>
                </c:pt>
                <c:pt idx="98">
                  <c:v>41189</c:v>
                </c:pt>
                <c:pt idx="99">
                  <c:v>41190</c:v>
                </c:pt>
                <c:pt idx="100">
                  <c:v>41191</c:v>
                </c:pt>
                <c:pt idx="101">
                  <c:v>41192</c:v>
                </c:pt>
                <c:pt idx="102">
                  <c:v>41193</c:v>
                </c:pt>
                <c:pt idx="103">
                  <c:v>41194</c:v>
                </c:pt>
                <c:pt idx="104">
                  <c:v>41195</c:v>
                </c:pt>
                <c:pt idx="105">
                  <c:v>41196</c:v>
                </c:pt>
                <c:pt idx="106">
                  <c:v>41197</c:v>
                </c:pt>
                <c:pt idx="107">
                  <c:v>41198</c:v>
                </c:pt>
                <c:pt idx="108">
                  <c:v>41199</c:v>
                </c:pt>
                <c:pt idx="109">
                  <c:v>41200</c:v>
                </c:pt>
                <c:pt idx="110">
                  <c:v>41201</c:v>
                </c:pt>
                <c:pt idx="111">
                  <c:v>41202</c:v>
                </c:pt>
                <c:pt idx="112">
                  <c:v>41203</c:v>
                </c:pt>
                <c:pt idx="113">
                  <c:v>41204</c:v>
                </c:pt>
                <c:pt idx="114">
                  <c:v>41205</c:v>
                </c:pt>
                <c:pt idx="115">
                  <c:v>41206</c:v>
                </c:pt>
                <c:pt idx="116">
                  <c:v>41207</c:v>
                </c:pt>
                <c:pt idx="117">
                  <c:v>41208</c:v>
                </c:pt>
                <c:pt idx="118">
                  <c:v>41209</c:v>
                </c:pt>
                <c:pt idx="119">
                  <c:v>41210</c:v>
                </c:pt>
                <c:pt idx="120">
                  <c:v>41211</c:v>
                </c:pt>
                <c:pt idx="121">
                  <c:v>41212</c:v>
                </c:pt>
                <c:pt idx="122">
                  <c:v>41213</c:v>
                </c:pt>
                <c:pt idx="123">
                  <c:v>41214</c:v>
                </c:pt>
                <c:pt idx="124">
                  <c:v>41215</c:v>
                </c:pt>
                <c:pt idx="125">
                  <c:v>41216</c:v>
                </c:pt>
                <c:pt idx="126">
                  <c:v>41217</c:v>
                </c:pt>
                <c:pt idx="127">
                  <c:v>41218</c:v>
                </c:pt>
                <c:pt idx="128">
                  <c:v>41219</c:v>
                </c:pt>
                <c:pt idx="129">
                  <c:v>41220</c:v>
                </c:pt>
                <c:pt idx="130">
                  <c:v>41221</c:v>
                </c:pt>
                <c:pt idx="131">
                  <c:v>41222</c:v>
                </c:pt>
                <c:pt idx="132">
                  <c:v>41223</c:v>
                </c:pt>
                <c:pt idx="133">
                  <c:v>41224</c:v>
                </c:pt>
                <c:pt idx="134">
                  <c:v>41225</c:v>
                </c:pt>
                <c:pt idx="135">
                  <c:v>41226</c:v>
                </c:pt>
                <c:pt idx="136">
                  <c:v>41227</c:v>
                </c:pt>
                <c:pt idx="137">
                  <c:v>41228</c:v>
                </c:pt>
                <c:pt idx="138">
                  <c:v>41229</c:v>
                </c:pt>
                <c:pt idx="139">
                  <c:v>41230</c:v>
                </c:pt>
                <c:pt idx="140">
                  <c:v>41231</c:v>
                </c:pt>
                <c:pt idx="141">
                  <c:v>41232</c:v>
                </c:pt>
                <c:pt idx="142">
                  <c:v>41233</c:v>
                </c:pt>
                <c:pt idx="143">
                  <c:v>41234</c:v>
                </c:pt>
                <c:pt idx="144">
                  <c:v>41235</c:v>
                </c:pt>
                <c:pt idx="145">
                  <c:v>41236</c:v>
                </c:pt>
                <c:pt idx="146">
                  <c:v>41237</c:v>
                </c:pt>
                <c:pt idx="147">
                  <c:v>41238</c:v>
                </c:pt>
                <c:pt idx="148">
                  <c:v>41239</c:v>
                </c:pt>
                <c:pt idx="149">
                  <c:v>41240</c:v>
                </c:pt>
                <c:pt idx="150">
                  <c:v>41241</c:v>
                </c:pt>
                <c:pt idx="151">
                  <c:v>41242</c:v>
                </c:pt>
                <c:pt idx="152">
                  <c:v>41243</c:v>
                </c:pt>
                <c:pt idx="153">
                  <c:v>41244</c:v>
                </c:pt>
                <c:pt idx="154">
                  <c:v>41245</c:v>
                </c:pt>
                <c:pt idx="155">
                  <c:v>41246</c:v>
                </c:pt>
                <c:pt idx="156">
                  <c:v>41247</c:v>
                </c:pt>
                <c:pt idx="157">
                  <c:v>41248</c:v>
                </c:pt>
                <c:pt idx="158">
                  <c:v>41249</c:v>
                </c:pt>
                <c:pt idx="159">
                  <c:v>41250</c:v>
                </c:pt>
                <c:pt idx="160">
                  <c:v>41251</c:v>
                </c:pt>
                <c:pt idx="161">
                  <c:v>41252</c:v>
                </c:pt>
                <c:pt idx="162">
                  <c:v>41253</c:v>
                </c:pt>
                <c:pt idx="163">
                  <c:v>41254</c:v>
                </c:pt>
                <c:pt idx="164">
                  <c:v>41255</c:v>
                </c:pt>
                <c:pt idx="165">
                  <c:v>41256</c:v>
                </c:pt>
                <c:pt idx="166">
                  <c:v>41257</c:v>
                </c:pt>
                <c:pt idx="167">
                  <c:v>41258</c:v>
                </c:pt>
                <c:pt idx="168">
                  <c:v>41259</c:v>
                </c:pt>
                <c:pt idx="169">
                  <c:v>41260</c:v>
                </c:pt>
                <c:pt idx="170">
                  <c:v>41261</c:v>
                </c:pt>
                <c:pt idx="171">
                  <c:v>41262</c:v>
                </c:pt>
                <c:pt idx="172">
                  <c:v>41263</c:v>
                </c:pt>
                <c:pt idx="173">
                  <c:v>41264</c:v>
                </c:pt>
                <c:pt idx="174">
                  <c:v>41265</c:v>
                </c:pt>
                <c:pt idx="175">
                  <c:v>41266</c:v>
                </c:pt>
                <c:pt idx="176">
                  <c:v>41267</c:v>
                </c:pt>
                <c:pt idx="177">
                  <c:v>41268</c:v>
                </c:pt>
                <c:pt idx="178">
                  <c:v>41269</c:v>
                </c:pt>
                <c:pt idx="179">
                  <c:v>41270</c:v>
                </c:pt>
                <c:pt idx="180">
                  <c:v>41271</c:v>
                </c:pt>
                <c:pt idx="181">
                  <c:v>41272</c:v>
                </c:pt>
                <c:pt idx="182">
                  <c:v>41273</c:v>
                </c:pt>
                <c:pt idx="183">
                  <c:v>41274</c:v>
                </c:pt>
              </c:numCache>
            </c:numRef>
          </c:cat>
          <c:val>
            <c:numRef>
              <c:f>'% Participants'!$BKG$661:$BRH$661</c:f>
              <c:numCache>
                <c:formatCode>0%</c:formatCode>
                <c:ptCount val="184"/>
                <c:pt idx="0">
                  <c:v>0.93687707641196027</c:v>
                </c:pt>
                <c:pt idx="1">
                  <c:v>0.92592592592592582</c:v>
                </c:pt>
                <c:pt idx="2">
                  <c:v>0.8979591836734695</c:v>
                </c:pt>
                <c:pt idx="3">
                  <c:v>0.530612244897959</c:v>
                </c:pt>
                <c:pt idx="4">
                  <c:v>0.81632653061224481</c:v>
                </c:pt>
                <c:pt idx="5">
                  <c:v>0.91156462585033993</c:v>
                </c:pt>
                <c:pt idx="6">
                  <c:v>0.9486301369863015</c:v>
                </c:pt>
                <c:pt idx="7">
                  <c:v>0.9486301369863015</c:v>
                </c:pt>
                <c:pt idx="8">
                  <c:v>0.93103448275862066</c:v>
                </c:pt>
                <c:pt idx="9">
                  <c:v>0.90559440559440563</c:v>
                </c:pt>
                <c:pt idx="10">
                  <c:v>0.82517482517482532</c:v>
                </c:pt>
                <c:pt idx="11">
                  <c:v>0.80769230769230771</c:v>
                </c:pt>
                <c:pt idx="12">
                  <c:v>0.92657342657342678</c:v>
                </c:pt>
                <c:pt idx="13">
                  <c:v>0.93333333333333335</c:v>
                </c:pt>
                <c:pt idx="14">
                  <c:v>0.92982456140350889</c:v>
                </c:pt>
                <c:pt idx="15">
                  <c:v>0.93617021276595758</c:v>
                </c:pt>
                <c:pt idx="16">
                  <c:v>0.88530465949820791</c:v>
                </c:pt>
                <c:pt idx="17">
                  <c:v>0.80935251798561147</c:v>
                </c:pt>
                <c:pt idx="18">
                  <c:v>0.79136690647482011</c:v>
                </c:pt>
                <c:pt idx="19">
                  <c:v>0.90287769784172667</c:v>
                </c:pt>
                <c:pt idx="20">
                  <c:v>0.94945848375451269</c:v>
                </c:pt>
                <c:pt idx="21">
                  <c:v>0.9375</c:v>
                </c:pt>
                <c:pt idx="22">
                  <c:v>0.92962962962962981</c:v>
                </c:pt>
                <c:pt idx="23">
                  <c:v>0.91698113207547183</c:v>
                </c:pt>
                <c:pt idx="24">
                  <c:v>0.83908045977011492</c:v>
                </c:pt>
                <c:pt idx="25">
                  <c:v>0.78544061302682</c:v>
                </c:pt>
                <c:pt idx="26">
                  <c:v>0.91954022988505746</c:v>
                </c:pt>
                <c:pt idx="27">
                  <c:v>0.94636015325670497</c:v>
                </c:pt>
                <c:pt idx="28">
                  <c:v>0.95000000000000007</c:v>
                </c:pt>
                <c:pt idx="29">
                  <c:v>0.9221789883268483</c:v>
                </c:pt>
                <c:pt idx="30">
                  <c:v>0.92094861660079086</c:v>
                </c:pt>
                <c:pt idx="31">
                  <c:v>0.85551330798479086</c:v>
                </c:pt>
                <c:pt idx="32">
                  <c:v>0.8745247148288976</c:v>
                </c:pt>
                <c:pt idx="33">
                  <c:v>0.94296577946768068</c:v>
                </c:pt>
                <c:pt idx="34">
                  <c:v>0.95817490494296553</c:v>
                </c:pt>
                <c:pt idx="35">
                  <c:v>0.95000000000000007</c:v>
                </c:pt>
                <c:pt idx="36">
                  <c:v>0.93023255813953487</c:v>
                </c:pt>
                <c:pt idx="37">
                  <c:v>0.94980694980694957</c:v>
                </c:pt>
                <c:pt idx="38">
                  <c:v>0.8494208494208495</c:v>
                </c:pt>
                <c:pt idx="39">
                  <c:v>0.82625482625482649</c:v>
                </c:pt>
                <c:pt idx="40">
                  <c:v>0.91119691119691104</c:v>
                </c:pt>
                <c:pt idx="41">
                  <c:v>0.96456692913385811</c:v>
                </c:pt>
                <c:pt idx="42">
                  <c:v>0.9330708661417324</c:v>
                </c:pt>
                <c:pt idx="43">
                  <c:v>0.9156626506024097</c:v>
                </c:pt>
                <c:pt idx="44">
                  <c:v>0.90322580645161299</c:v>
                </c:pt>
                <c:pt idx="45">
                  <c:v>0.81451612903225779</c:v>
                </c:pt>
                <c:pt idx="46">
                  <c:v>0.80645161290322587</c:v>
                </c:pt>
                <c:pt idx="47">
                  <c:v>0.91935483870967749</c:v>
                </c:pt>
                <c:pt idx="48">
                  <c:v>0.95918367346938782</c:v>
                </c:pt>
                <c:pt idx="49">
                  <c:v>0.92244897959183669</c:v>
                </c:pt>
                <c:pt idx="50">
                  <c:v>0.93061224489795891</c:v>
                </c:pt>
                <c:pt idx="51">
                  <c:v>0.90163934426229508</c:v>
                </c:pt>
                <c:pt idx="52">
                  <c:v>0.84426229508196715</c:v>
                </c:pt>
                <c:pt idx="53">
                  <c:v>0.81967213114754101</c:v>
                </c:pt>
                <c:pt idx="54">
                  <c:v>0.93852459016393441</c:v>
                </c:pt>
                <c:pt idx="55">
                  <c:v>0.95020746887966789</c:v>
                </c:pt>
                <c:pt idx="56">
                  <c:v>0.92887029288702938</c:v>
                </c:pt>
                <c:pt idx="57">
                  <c:v>0.91561181434599181</c:v>
                </c:pt>
                <c:pt idx="58">
                  <c:v>0.92827004219409293</c:v>
                </c:pt>
                <c:pt idx="59">
                  <c:v>0.85232067510548548</c:v>
                </c:pt>
                <c:pt idx="60">
                  <c:v>0.83474576271186451</c:v>
                </c:pt>
                <c:pt idx="61">
                  <c:v>0.92608695652173911</c:v>
                </c:pt>
                <c:pt idx="62">
                  <c:v>0.83805668016194323</c:v>
                </c:pt>
                <c:pt idx="63">
                  <c:v>0.9390243902439025</c:v>
                </c:pt>
                <c:pt idx="64">
                  <c:v>0.94285714285714273</c:v>
                </c:pt>
                <c:pt idx="65">
                  <c:v>0.9387755102040819</c:v>
                </c:pt>
                <c:pt idx="66">
                  <c:v>0.84959349593495936</c:v>
                </c:pt>
                <c:pt idx="67">
                  <c:v>0.82113821138211385</c:v>
                </c:pt>
                <c:pt idx="68">
                  <c:v>0.94715447154471555</c:v>
                </c:pt>
                <c:pt idx="69">
                  <c:v>0.96280991735537214</c:v>
                </c:pt>
                <c:pt idx="70">
                  <c:v>0.95416666666666661</c:v>
                </c:pt>
                <c:pt idx="71">
                  <c:v>0.92887029288702938</c:v>
                </c:pt>
                <c:pt idx="72">
                  <c:v>0.94537815126050428</c:v>
                </c:pt>
                <c:pt idx="73">
                  <c:v>0.82700421940928281</c:v>
                </c:pt>
                <c:pt idx="74">
                  <c:v>0.81012658227848111</c:v>
                </c:pt>
                <c:pt idx="75">
                  <c:v>0.92405063291139256</c:v>
                </c:pt>
                <c:pt idx="76">
                  <c:v>0.97021276595744654</c:v>
                </c:pt>
                <c:pt idx="77">
                  <c:v>0.94067796610169507</c:v>
                </c:pt>
                <c:pt idx="78">
                  <c:v>0.90638297872340412</c:v>
                </c:pt>
                <c:pt idx="79">
                  <c:v>0.94893617021276588</c:v>
                </c:pt>
                <c:pt idx="80">
                  <c:v>0.83760683760683774</c:v>
                </c:pt>
                <c:pt idx="81">
                  <c:v>0.80769230769230771</c:v>
                </c:pt>
                <c:pt idx="82">
                  <c:v>0.95726495726495731</c:v>
                </c:pt>
                <c:pt idx="83">
                  <c:v>0.93939393939393945</c:v>
                </c:pt>
                <c:pt idx="84">
                  <c:v>0.94759825327510938</c:v>
                </c:pt>
                <c:pt idx="85">
                  <c:v>0.93777777777777782</c:v>
                </c:pt>
                <c:pt idx="86">
                  <c:v>0.93362831858407103</c:v>
                </c:pt>
                <c:pt idx="87">
                  <c:v>0.86283185840707977</c:v>
                </c:pt>
                <c:pt idx="88">
                  <c:v>0.79203539823008862</c:v>
                </c:pt>
                <c:pt idx="89">
                  <c:v>0.94247787610619482</c:v>
                </c:pt>
                <c:pt idx="90">
                  <c:v>0.97767857142857173</c:v>
                </c:pt>
                <c:pt idx="91">
                  <c:v>0.95927601809954766</c:v>
                </c:pt>
                <c:pt idx="92">
                  <c:v>0.95475113122171962</c:v>
                </c:pt>
                <c:pt idx="93">
                  <c:v>0.90990990990990983</c:v>
                </c:pt>
                <c:pt idx="94">
                  <c:v>0.87214611872146119</c:v>
                </c:pt>
                <c:pt idx="95">
                  <c:v>0.8371040723981904</c:v>
                </c:pt>
                <c:pt idx="96">
                  <c:v>0.96832579185520351</c:v>
                </c:pt>
                <c:pt idx="97">
                  <c:v>0.97285067873303177</c:v>
                </c:pt>
                <c:pt idx="98">
                  <c:v>0.95370370370370372</c:v>
                </c:pt>
                <c:pt idx="99">
                  <c:v>0.93023255813953487</c:v>
                </c:pt>
                <c:pt idx="100">
                  <c:v>0.929245283018868</c:v>
                </c:pt>
                <c:pt idx="101">
                  <c:v>0.86255924170616116</c:v>
                </c:pt>
                <c:pt idx="102">
                  <c:v>0.77358490566037752</c:v>
                </c:pt>
                <c:pt idx="103">
                  <c:v>0.96226415094339623</c:v>
                </c:pt>
                <c:pt idx="104">
                  <c:v>0.9620853080568722</c:v>
                </c:pt>
                <c:pt idx="105">
                  <c:v>0.94285714285714273</c:v>
                </c:pt>
                <c:pt idx="106">
                  <c:v>0.93269230769230771</c:v>
                </c:pt>
                <c:pt idx="107">
                  <c:v>0.89805825242718473</c:v>
                </c:pt>
                <c:pt idx="108">
                  <c:v>0.86829268292682937</c:v>
                </c:pt>
                <c:pt idx="109">
                  <c:v>0.80975609756097577</c:v>
                </c:pt>
                <c:pt idx="110">
                  <c:v>0.931707317073171</c:v>
                </c:pt>
                <c:pt idx="111">
                  <c:v>0.95073891625615781</c:v>
                </c:pt>
                <c:pt idx="112">
                  <c:v>0.9502487562189057</c:v>
                </c:pt>
                <c:pt idx="113">
                  <c:v>0.94416243654822352</c:v>
                </c:pt>
                <c:pt idx="114">
                  <c:v>0.92820512820512824</c:v>
                </c:pt>
                <c:pt idx="115">
                  <c:v>0.85051546391752564</c:v>
                </c:pt>
                <c:pt idx="116">
                  <c:v>0.82474226804123707</c:v>
                </c:pt>
                <c:pt idx="117">
                  <c:v>0.95876288659793818</c:v>
                </c:pt>
                <c:pt idx="118">
                  <c:v>0.95336787564766823</c:v>
                </c:pt>
                <c:pt idx="119">
                  <c:v>0.94791666666666652</c:v>
                </c:pt>
                <c:pt idx="120">
                  <c:v>0.96842105263157929</c:v>
                </c:pt>
                <c:pt idx="121">
                  <c:v>0.91578947368421071</c:v>
                </c:pt>
                <c:pt idx="122">
                  <c:v>0.53157894736842104</c:v>
                </c:pt>
                <c:pt idx="123">
                  <c:v>0.84020618556701021</c:v>
                </c:pt>
                <c:pt idx="124">
                  <c:v>0.97422680412371143</c:v>
                </c:pt>
                <c:pt idx="125">
                  <c:v>0.97927461139896388</c:v>
                </c:pt>
                <c:pt idx="126">
                  <c:v>0.95789473684210535</c:v>
                </c:pt>
                <c:pt idx="127">
                  <c:v>0.946524064171123</c:v>
                </c:pt>
                <c:pt idx="128">
                  <c:v>0.94623655913978499</c:v>
                </c:pt>
                <c:pt idx="129">
                  <c:v>0.88108108108108107</c:v>
                </c:pt>
                <c:pt idx="130">
                  <c:v>0.82702702702702702</c:v>
                </c:pt>
                <c:pt idx="131">
                  <c:v>0.95675675675675664</c:v>
                </c:pt>
                <c:pt idx="132">
                  <c:v>0.9513513513513514</c:v>
                </c:pt>
                <c:pt idx="133">
                  <c:v>0.9513513513513514</c:v>
                </c:pt>
                <c:pt idx="134">
                  <c:v>0.95628415300546443</c:v>
                </c:pt>
                <c:pt idx="135">
                  <c:v>0.94505494505494492</c:v>
                </c:pt>
                <c:pt idx="136">
                  <c:v>0.83425414364640882</c:v>
                </c:pt>
                <c:pt idx="137">
                  <c:v>0.80662983425414392</c:v>
                </c:pt>
                <c:pt idx="138">
                  <c:v>0.9555555555555556</c:v>
                </c:pt>
                <c:pt idx="139">
                  <c:v>0.95480225988700551</c:v>
                </c:pt>
                <c:pt idx="140">
                  <c:v>0.96045197740113009</c:v>
                </c:pt>
                <c:pt idx="141">
                  <c:v>0.94915254237288149</c:v>
                </c:pt>
                <c:pt idx="142">
                  <c:v>0.9265536723163843</c:v>
                </c:pt>
                <c:pt idx="143">
                  <c:v>0.8820224719101124</c:v>
                </c:pt>
                <c:pt idx="144">
                  <c:v>0.84269662921348332</c:v>
                </c:pt>
                <c:pt idx="145">
                  <c:v>0.97191011235955072</c:v>
                </c:pt>
                <c:pt idx="146">
                  <c:v>0.97727272727272729</c:v>
                </c:pt>
                <c:pt idx="147">
                  <c:v>0.96590909090909105</c:v>
                </c:pt>
                <c:pt idx="148">
                  <c:v>0.92090395480225962</c:v>
                </c:pt>
                <c:pt idx="149">
                  <c:v>0.58426966292134819</c:v>
                </c:pt>
                <c:pt idx="150">
                  <c:v>0.86440677966101698</c:v>
                </c:pt>
                <c:pt idx="151">
                  <c:v>0.88700564971751417</c:v>
                </c:pt>
                <c:pt idx="152">
                  <c:v>0.94886363636363646</c:v>
                </c:pt>
                <c:pt idx="153">
                  <c:v>0.97382198952879595</c:v>
                </c:pt>
                <c:pt idx="154">
                  <c:v>0.95767195767195779</c:v>
                </c:pt>
                <c:pt idx="155">
                  <c:v>0.96296296296296269</c:v>
                </c:pt>
                <c:pt idx="156">
                  <c:v>0.94148936170212749</c:v>
                </c:pt>
                <c:pt idx="157">
                  <c:v>0.88829787234042579</c:v>
                </c:pt>
                <c:pt idx="158">
                  <c:v>0.84126984126984139</c:v>
                </c:pt>
                <c:pt idx="159">
                  <c:v>0.96825396825396826</c:v>
                </c:pt>
                <c:pt idx="160">
                  <c:v>0.96276595744680871</c:v>
                </c:pt>
                <c:pt idx="161">
                  <c:v>0.95744680851063835</c:v>
                </c:pt>
                <c:pt idx="162">
                  <c:v>0.95698924731182811</c:v>
                </c:pt>
                <c:pt idx="163">
                  <c:v>0.90957446808510634</c:v>
                </c:pt>
                <c:pt idx="164">
                  <c:v>0.86702127659574491</c:v>
                </c:pt>
                <c:pt idx="165">
                  <c:v>0.80213903743315529</c:v>
                </c:pt>
                <c:pt idx="166">
                  <c:v>0.95212765957446821</c:v>
                </c:pt>
                <c:pt idx="167">
                  <c:v>0.94117647058823539</c:v>
                </c:pt>
                <c:pt idx="168">
                  <c:v>0.97814207650273233</c:v>
                </c:pt>
                <c:pt idx="169">
                  <c:v>0.94505494505494492</c:v>
                </c:pt>
                <c:pt idx="170">
                  <c:v>0.91758241758241754</c:v>
                </c:pt>
                <c:pt idx="171">
                  <c:v>0.86263736263736268</c:v>
                </c:pt>
                <c:pt idx="172">
                  <c:v>0.82417582417582425</c:v>
                </c:pt>
                <c:pt idx="173">
                  <c:v>0.95054945054945073</c:v>
                </c:pt>
                <c:pt idx="174">
                  <c:v>0.97267759562841549</c:v>
                </c:pt>
                <c:pt idx="175">
                  <c:v>0.93989071038251382</c:v>
                </c:pt>
                <c:pt idx="176">
                  <c:v>0.74456521739130443</c:v>
                </c:pt>
                <c:pt idx="177">
                  <c:v>0.75000000000000011</c:v>
                </c:pt>
                <c:pt idx="178">
                  <c:v>0.90217391304347849</c:v>
                </c:pt>
                <c:pt idx="179">
                  <c:v>0.89673913043478282</c:v>
                </c:pt>
                <c:pt idx="180">
                  <c:v>0.94565217391304357</c:v>
                </c:pt>
                <c:pt idx="181">
                  <c:v>0.97267759562841549</c:v>
                </c:pt>
                <c:pt idx="182">
                  <c:v>0.95000000000000007</c:v>
                </c:pt>
                <c:pt idx="183">
                  <c:v>0.46666666666666673</c:v>
                </c:pt>
              </c:numCache>
            </c:numRef>
          </c:val>
          <c:smooth val="0"/>
        </c:ser>
        <c:ser>
          <c:idx val="1"/>
          <c:order val="1"/>
          <c:spPr>
            <a:ln w="28575" cap="rnd" cmpd="sng" algn="ctr">
              <a:solidFill>
                <a:schemeClr val="accent2">
                  <a:shade val="95000"/>
                  <a:satMod val="105000"/>
                </a:schemeClr>
              </a:solidFill>
              <a:prstDash val="solid"/>
              <a:round/>
            </a:ln>
            <a:effectLst/>
          </c:spPr>
          <c:marker>
            <c:symbol val="none"/>
          </c:marker>
          <c:cat>
            <c:numRef>
              <c:f>'% Participants'!$BKG$660:$BRH$660</c:f>
              <c:numCache>
                <c:formatCode>d\-mmm</c:formatCode>
                <c:ptCount val="184"/>
                <c:pt idx="0">
                  <c:v>41091</c:v>
                </c:pt>
                <c:pt idx="1">
                  <c:v>41092</c:v>
                </c:pt>
                <c:pt idx="2">
                  <c:v>41093</c:v>
                </c:pt>
                <c:pt idx="3">
                  <c:v>41094</c:v>
                </c:pt>
                <c:pt idx="4">
                  <c:v>41095</c:v>
                </c:pt>
                <c:pt idx="5">
                  <c:v>41096</c:v>
                </c:pt>
                <c:pt idx="6">
                  <c:v>41097</c:v>
                </c:pt>
                <c:pt idx="7">
                  <c:v>41098</c:v>
                </c:pt>
                <c:pt idx="8">
                  <c:v>41099</c:v>
                </c:pt>
                <c:pt idx="9">
                  <c:v>41100</c:v>
                </c:pt>
                <c:pt idx="10">
                  <c:v>41101</c:v>
                </c:pt>
                <c:pt idx="11">
                  <c:v>41102</c:v>
                </c:pt>
                <c:pt idx="12">
                  <c:v>41103</c:v>
                </c:pt>
                <c:pt idx="13">
                  <c:v>41104</c:v>
                </c:pt>
                <c:pt idx="14">
                  <c:v>41105</c:v>
                </c:pt>
                <c:pt idx="15">
                  <c:v>41106</c:v>
                </c:pt>
                <c:pt idx="16">
                  <c:v>41107</c:v>
                </c:pt>
                <c:pt idx="17">
                  <c:v>41108</c:v>
                </c:pt>
                <c:pt idx="18">
                  <c:v>41109</c:v>
                </c:pt>
                <c:pt idx="19">
                  <c:v>41110</c:v>
                </c:pt>
                <c:pt idx="20">
                  <c:v>41111</c:v>
                </c:pt>
                <c:pt idx="21">
                  <c:v>41112</c:v>
                </c:pt>
                <c:pt idx="22">
                  <c:v>41113</c:v>
                </c:pt>
                <c:pt idx="23">
                  <c:v>41114</c:v>
                </c:pt>
                <c:pt idx="24">
                  <c:v>41115</c:v>
                </c:pt>
                <c:pt idx="25">
                  <c:v>41116</c:v>
                </c:pt>
                <c:pt idx="26">
                  <c:v>41117</c:v>
                </c:pt>
                <c:pt idx="27">
                  <c:v>41118</c:v>
                </c:pt>
                <c:pt idx="28">
                  <c:v>41119</c:v>
                </c:pt>
                <c:pt idx="29">
                  <c:v>41120</c:v>
                </c:pt>
                <c:pt idx="30">
                  <c:v>41121</c:v>
                </c:pt>
                <c:pt idx="31">
                  <c:v>41122</c:v>
                </c:pt>
                <c:pt idx="32">
                  <c:v>41123</c:v>
                </c:pt>
                <c:pt idx="33">
                  <c:v>41124</c:v>
                </c:pt>
                <c:pt idx="34">
                  <c:v>41125</c:v>
                </c:pt>
                <c:pt idx="35">
                  <c:v>41126</c:v>
                </c:pt>
                <c:pt idx="36">
                  <c:v>41127</c:v>
                </c:pt>
                <c:pt idx="37">
                  <c:v>41128</c:v>
                </c:pt>
                <c:pt idx="38">
                  <c:v>41129</c:v>
                </c:pt>
                <c:pt idx="39">
                  <c:v>41130</c:v>
                </c:pt>
                <c:pt idx="40">
                  <c:v>41131</c:v>
                </c:pt>
                <c:pt idx="41">
                  <c:v>41132</c:v>
                </c:pt>
                <c:pt idx="42">
                  <c:v>41133</c:v>
                </c:pt>
                <c:pt idx="43">
                  <c:v>41134</c:v>
                </c:pt>
                <c:pt idx="44">
                  <c:v>41135</c:v>
                </c:pt>
                <c:pt idx="45">
                  <c:v>41136</c:v>
                </c:pt>
                <c:pt idx="46">
                  <c:v>41137</c:v>
                </c:pt>
                <c:pt idx="47">
                  <c:v>41138</c:v>
                </c:pt>
                <c:pt idx="48">
                  <c:v>41139</c:v>
                </c:pt>
                <c:pt idx="49">
                  <c:v>41140</c:v>
                </c:pt>
                <c:pt idx="50">
                  <c:v>41141</c:v>
                </c:pt>
                <c:pt idx="51">
                  <c:v>41142</c:v>
                </c:pt>
                <c:pt idx="52">
                  <c:v>41143</c:v>
                </c:pt>
                <c:pt idx="53">
                  <c:v>41144</c:v>
                </c:pt>
                <c:pt idx="54">
                  <c:v>41145</c:v>
                </c:pt>
                <c:pt idx="55">
                  <c:v>41146</c:v>
                </c:pt>
                <c:pt idx="56">
                  <c:v>41147</c:v>
                </c:pt>
                <c:pt idx="57">
                  <c:v>41148</c:v>
                </c:pt>
                <c:pt idx="58">
                  <c:v>41149</c:v>
                </c:pt>
                <c:pt idx="59">
                  <c:v>41150</c:v>
                </c:pt>
                <c:pt idx="60">
                  <c:v>41151</c:v>
                </c:pt>
                <c:pt idx="61">
                  <c:v>41152</c:v>
                </c:pt>
                <c:pt idx="62">
                  <c:v>41153</c:v>
                </c:pt>
                <c:pt idx="63">
                  <c:v>41154</c:v>
                </c:pt>
                <c:pt idx="64">
                  <c:v>41155</c:v>
                </c:pt>
                <c:pt idx="65">
                  <c:v>41156</c:v>
                </c:pt>
                <c:pt idx="66">
                  <c:v>41157</c:v>
                </c:pt>
                <c:pt idx="67">
                  <c:v>41158</c:v>
                </c:pt>
                <c:pt idx="68">
                  <c:v>41159</c:v>
                </c:pt>
                <c:pt idx="69">
                  <c:v>41160</c:v>
                </c:pt>
                <c:pt idx="70">
                  <c:v>41161</c:v>
                </c:pt>
                <c:pt idx="71">
                  <c:v>41162</c:v>
                </c:pt>
                <c:pt idx="72">
                  <c:v>41163</c:v>
                </c:pt>
                <c:pt idx="73">
                  <c:v>41164</c:v>
                </c:pt>
                <c:pt idx="74">
                  <c:v>41165</c:v>
                </c:pt>
                <c:pt idx="75">
                  <c:v>41166</c:v>
                </c:pt>
                <c:pt idx="76">
                  <c:v>41167</c:v>
                </c:pt>
                <c:pt idx="77">
                  <c:v>41168</c:v>
                </c:pt>
                <c:pt idx="78">
                  <c:v>41169</c:v>
                </c:pt>
                <c:pt idx="79">
                  <c:v>41170</c:v>
                </c:pt>
                <c:pt idx="80">
                  <c:v>41171</c:v>
                </c:pt>
                <c:pt idx="81">
                  <c:v>41172</c:v>
                </c:pt>
                <c:pt idx="82">
                  <c:v>41173</c:v>
                </c:pt>
                <c:pt idx="83">
                  <c:v>41174</c:v>
                </c:pt>
                <c:pt idx="84">
                  <c:v>41175</c:v>
                </c:pt>
                <c:pt idx="85">
                  <c:v>41176</c:v>
                </c:pt>
                <c:pt idx="86">
                  <c:v>41177</c:v>
                </c:pt>
                <c:pt idx="87">
                  <c:v>41178</c:v>
                </c:pt>
                <c:pt idx="88">
                  <c:v>41179</c:v>
                </c:pt>
                <c:pt idx="89">
                  <c:v>41180</c:v>
                </c:pt>
                <c:pt idx="90">
                  <c:v>41181</c:v>
                </c:pt>
                <c:pt idx="91">
                  <c:v>41182</c:v>
                </c:pt>
                <c:pt idx="92">
                  <c:v>41183</c:v>
                </c:pt>
                <c:pt idx="93">
                  <c:v>41184</c:v>
                </c:pt>
                <c:pt idx="94">
                  <c:v>41185</c:v>
                </c:pt>
                <c:pt idx="95">
                  <c:v>41186</c:v>
                </c:pt>
                <c:pt idx="96">
                  <c:v>41187</c:v>
                </c:pt>
                <c:pt idx="97">
                  <c:v>41188</c:v>
                </c:pt>
                <c:pt idx="98">
                  <c:v>41189</c:v>
                </c:pt>
                <c:pt idx="99">
                  <c:v>41190</c:v>
                </c:pt>
                <c:pt idx="100">
                  <c:v>41191</c:v>
                </c:pt>
                <c:pt idx="101">
                  <c:v>41192</c:v>
                </c:pt>
                <c:pt idx="102">
                  <c:v>41193</c:v>
                </c:pt>
                <c:pt idx="103">
                  <c:v>41194</c:v>
                </c:pt>
                <c:pt idx="104">
                  <c:v>41195</c:v>
                </c:pt>
                <c:pt idx="105">
                  <c:v>41196</c:v>
                </c:pt>
                <c:pt idx="106">
                  <c:v>41197</c:v>
                </c:pt>
                <c:pt idx="107">
                  <c:v>41198</c:v>
                </c:pt>
                <c:pt idx="108">
                  <c:v>41199</c:v>
                </c:pt>
                <c:pt idx="109">
                  <c:v>41200</c:v>
                </c:pt>
                <c:pt idx="110">
                  <c:v>41201</c:v>
                </c:pt>
                <c:pt idx="111">
                  <c:v>41202</c:v>
                </c:pt>
                <c:pt idx="112">
                  <c:v>41203</c:v>
                </c:pt>
                <c:pt idx="113">
                  <c:v>41204</c:v>
                </c:pt>
                <c:pt idx="114">
                  <c:v>41205</c:v>
                </c:pt>
                <c:pt idx="115">
                  <c:v>41206</c:v>
                </c:pt>
                <c:pt idx="116">
                  <c:v>41207</c:v>
                </c:pt>
                <c:pt idx="117">
                  <c:v>41208</c:v>
                </c:pt>
                <c:pt idx="118">
                  <c:v>41209</c:v>
                </c:pt>
                <c:pt idx="119">
                  <c:v>41210</c:v>
                </c:pt>
                <c:pt idx="120">
                  <c:v>41211</c:v>
                </c:pt>
                <c:pt idx="121">
                  <c:v>41212</c:v>
                </c:pt>
                <c:pt idx="122">
                  <c:v>41213</c:v>
                </c:pt>
                <c:pt idx="123">
                  <c:v>41214</c:v>
                </c:pt>
                <c:pt idx="124">
                  <c:v>41215</c:v>
                </c:pt>
                <c:pt idx="125">
                  <c:v>41216</c:v>
                </c:pt>
                <c:pt idx="126">
                  <c:v>41217</c:v>
                </c:pt>
                <c:pt idx="127">
                  <c:v>41218</c:v>
                </c:pt>
                <c:pt idx="128">
                  <c:v>41219</c:v>
                </c:pt>
                <c:pt idx="129">
                  <c:v>41220</c:v>
                </c:pt>
                <c:pt idx="130">
                  <c:v>41221</c:v>
                </c:pt>
                <c:pt idx="131">
                  <c:v>41222</c:v>
                </c:pt>
                <c:pt idx="132">
                  <c:v>41223</c:v>
                </c:pt>
                <c:pt idx="133">
                  <c:v>41224</c:v>
                </c:pt>
                <c:pt idx="134">
                  <c:v>41225</c:v>
                </c:pt>
                <c:pt idx="135">
                  <c:v>41226</c:v>
                </c:pt>
                <c:pt idx="136">
                  <c:v>41227</c:v>
                </c:pt>
                <c:pt idx="137">
                  <c:v>41228</c:v>
                </c:pt>
                <c:pt idx="138">
                  <c:v>41229</c:v>
                </c:pt>
                <c:pt idx="139">
                  <c:v>41230</c:v>
                </c:pt>
                <c:pt idx="140">
                  <c:v>41231</c:v>
                </c:pt>
                <c:pt idx="141">
                  <c:v>41232</c:v>
                </c:pt>
                <c:pt idx="142">
                  <c:v>41233</c:v>
                </c:pt>
                <c:pt idx="143">
                  <c:v>41234</c:v>
                </c:pt>
                <c:pt idx="144">
                  <c:v>41235</c:v>
                </c:pt>
                <c:pt idx="145">
                  <c:v>41236</c:v>
                </c:pt>
                <c:pt idx="146">
                  <c:v>41237</c:v>
                </c:pt>
                <c:pt idx="147">
                  <c:v>41238</c:v>
                </c:pt>
                <c:pt idx="148">
                  <c:v>41239</c:v>
                </c:pt>
                <c:pt idx="149">
                  <c:v>41240</c:v>
                </c:pt>
                <c:pt idx="150">
                  <c:v>41241</c:v>
                </c:pt>
                <c:pt idx="151">
                  <c:v>41242</c:v>
                </c:pt>
                <c:pt idx="152">
                  <c:v>41243</c:v>
                </c:pt>
                <c:pt idx="153">
                  <c:v>41244</c:v>
                </c:pt>
                <c:pt idx="154">
                  <c:v>41245</c:v>
                </c:pt>
                <c:pt idx="155">
                  <c:v>41246</c:v>
                </c:pt>
                <c:pt idx="156">
                  <c:v>41247</c:v>
                </c:pt>
                <c:pt idx="157">
                  <c:v>41248</c:v>
                </c:pt>
                <c:pt idx="158">
                  <c:v>41249</c:v>
                </c:pt>
                <c:pt idx="159">
                  <c:v>41250</c:v>
                </c:pt>
                <c:pt idx="160">
                  <c:v>41251</c:v>
                </c:pt>
                <c:pt idx="161">
                  <c:v>41252</c:v>
                </c:pt>
                <c:pt idx="162">
                  <c:v>41253</c:v>
                </c:pt>
                <c:pt idx="163">
                  <c:v>41254</c:v>
                </c:pt>
                <c:pt idx="164">
                  <c:v>41255</c:v>
                </c:pt>
                <c:pt idx="165">
                  <c:v>41256</c:v>
                </c:pt>
                <c:pt idx="166">
                  <c:v>41257</c:v>
                </c:pt>
                <c:pt idx="167">
                  <c:v>41258</c:v>
                </c:pt>
                <c:pt idx="168">
                  <c:v>41259</c:v>
                </c:pt>
                <c:pt idx="169">
                  <c:v>41260</c:v>
                </c:pt>
                <c:pt idx="170">
                  <c:v>41261</c:v>
                </c:pt>
                <c:pt idx="171">
                  <c:v>41262</c:v>
                </c:pt>
                <c:pt idx="172">
                  <c:v>41263</c:v>
                </c:pt>
                <c:pt idx="173">
                  <c:v>41264</c:v>
                </c:pt>
                <c:pt idx="174">
                  <c:v>41265</c:v>
                </c:pt>
                <c:pt idx="175">
                  <c:v>41266</c:v>
                </c:pt>
                <c:pt idx="176">
                  <c:v>41267</c:v>
                </c:pt>
                <c:pt idx="177">
                  <c:v>41268</c:v>
                </c:pt>
                <c:pt idx="178">
                  <c:v>41269</c:v>
                </c:pt>
                <c:pt idx="179">
                  <c:v>41270</c:v>
                </c:pt>
                <c:pt idx="180">
                  <c:v>41271</c:v>
                </c:pt>
                <c:pt idx="181">
                  <c:v>41272</c:v>
                </c:pt>
                <c:pt idx="182">
                  <c:v>41273</c:v>
                </c:pt>
                <c:pt idx="183">
                  <c:v>41274</c:v>
                </c:pt>
              </c:numCache>
            </c:numRef>
          </c:cat>
          <c:val>
            <c:numRef>
              <c:f>'% Participants'!$BKG$662:$BRH$662</c:f>
              <c:numCache>
                <c:formatCode>0%</c:formatCode>
                <c:ptCount val="184"/>
                <c:pt idx="0">
                  <c:v>3.6544850498338874E-2</c:v>
                </c:pt>
                <c:pt idx="1">
                  <c:v>3.3670033670033676E-2</c:v>
                </c:pt>
                <c:pt idx="2">
                  <c:v>4.4217687074829939E-2</c:v>
                </c:pt>
                <c:pt idx="3">
                  <c:v>0.17006802721088435</c:v>
                </c:pt>
                <c:pt idx="4">
                  <c:v>5.10204081632653E-2</c:v>
                </c:pt>
                <c:pt idx="5">
                  <c:v>4.7619047619047623E-2</c:v>
                </c:pt>
                <c:pt idx="6">
                  <c:v>3.4246575342465752E-2</c:v>
                </c:pt>
                <c:pt idx="7">
                  <c:v>3.082191780821919E-2</c:v>
                </c:pt>
                <c:pt idx="8">
                  <c:v>3.7931034482758627E-2</c:v>
                </c:pt>
                <c:pt idx="9">
                  <c:v>5.5944055944055937E-2</c:v>
                </c:pt>
                <c:pt idx="10">
                  <c:v>8.0419580419580403E-2</c:v>
                </c:pt>
                <c:pt idx="11">
                  <c:v>6.2937062937062943E-2</c:v>
                </c:pt>
                <c:pt idx="12">
                  <c:v>3.1468531468531472E-2</c:v>
                </c:pt>
                <c:pt idx="13">
                  <c:v>2.8070175438596492E-2</c:v>
                </c:pt>
                <c:pt idx="14">
                  <c:v>4.2105263157894736E-2</c:v>
                </c:pt>
                <c:pt idx="15">
                  <c:v>3.5460992907801428E-2</c:v>
                </c:pt>
                <c:pt idx="16">
                  <c:v>6.4516129032258077E-2</c:v>
                </c:pt>
                <c:pt idx="17">
                  <c:v>0.10071942446043167</c:v>
                </c:pt>
                <c:pt idx="18">
                  <c:v>7.5539568345323757E-2</c:v>
                </c:pt>
                <c:pt idx="19">
                  <c:v>5.3956834532374098E-2</c:v>
                </c:pt>
                <c:pt idx="20">
                  <c:v>3.2490974729241881E-2</c:v>
                </c:pt>
                <c:pt idx="21">
                  <c:v>2.5735294117647058E-2</c:v>
                </c:pt>
                <c:pt idx="22">
                  <c:v>4.444444444444446E-2</c:v>
                </c:pt>
                <c:pt idx="23">
                  <c:v>3.7735849056603786E-2</c:v>
                </c:pt>
                <c:pt idx="24">
                  <c:v>7.2796934865900415E-2</c:v>
                </c:pt>
                <c:pt idx="25">
                  <c:v>0.10344827586206895</c:v>
                </c:pt>
                <c:pt idx="26">
                  <c:v>4.2145593869731802E-2</c:v>
                </c:pt>
                <c:pt idx="27">
                  <c:v>3.4482758620689655E-2</c:v>
                </c:pt>
                <c:pt idx="28">
                  <c:v>1.5384615384615387E-2</c:v>
                </c:pt>
                <c:pt idx="29">
                  <c:v>4.2801556420233464E-2</c:v>
                </c:pt>
                <c:pt idx="30">
                  <c:v>4.3478260869565223E-2</c:v>
                </c:pt>
                <c:pt idx="31">
                  <c:v>5.3231939163498096E-2</c:v>
                </c:pt>
                <c:pt idx="32">
                  <c:v>5.3231939163498096E-2</c:v>
                </c:pt>
                <c:pt idx="33">
                  <c:v>2.2813688212927764E-2</c:v>
                </c:pt>
                <c:pt idx="34">
                  <c:v>1.9011406844106463E-2</c:v>
                </c:pt>
                <c:pt idx="35">
                  <c:v>2.3076923076923085E-2</c:v>
                </c:pt>
                <c:pt idx="36">
                  <c:v>3.4883720930232558E-2</c:v>
                </c:pt>
                <c:pt idx="37">
                  <c:v>2.7027027027027039E-2</c:v>
                </c:pt>
                <c:pt idx="38">
                  <c:v>7.7220077220077218E-2</c:v>
                </c:pt>
                <c:pt idx="39">
                  <c:v>6.5637065637065631E-2</c:v>
                </c:pt>
                <c:pt idx="40">
                  <c:v>5.019305019305019E-2</c:v>
                </c:pt>
                <c:pt idx="41">
                  <c:v>1.5748031496062995E-2</c:v>
                </c:pt>
                <c:pt idx="42">
                  <c:v>3.5433070866141739E-2</c:v>
                </c:pt>
                <c:pt idx="43">
                  <c:v>4.4176706827309252E-2</c:v>
                </c:pt>
                <c:pt idx="44">
                  <c:v>6.0483870967741944E-2</c:v>
                </c:pt>
                <c:pt idx="45">
                  <c:v>6.8548387096774174E-2</c:v>
                </c:pt>
                <c:pt idx="46">
                  <c:v>8.4677419354838704E-2</c:v>
                </c:pt>
                <c:pt idx="47">
                  <c:v>2.8225806451612902E-2</c:v>
                </c:pt>
                <c:pt idx="48">
                  <c:v>2.4489795918367349E-2</c:v>
                </c:pt>
                <c:pt idx="49">
                  <c:v>3.6734693877551031E-2</c:v>
                </c:pt>
                <c:pt idx="50">
                  <c:v>2.8571428571428574E-2</c:v>
                </c:pt>
                <c:pt idx="51">
                  <c:v>4.5081967213114769E-2</c:v>
                </c:pt>
                <c:pt idx="52">
                  <c:v>5.3278688524590154E-2</c:v>
                </c:pt>
                <c:pt idx="53">
                  <c:v>8.6065573770491829E-2</c:v>
                </c:pt>
                <c:pt idx="54">
                  <c:v>2.8688524590163935E-2</c:v>
                </c:pt>
                <c:pt idx="55">
                  <c:v>2.0746887966804982E-2</c:v>
                </c:pt>
                <c:pt idx="56">
                  <c:v>3.3472803347280332E-2</c:v>
                </c:pt>
                <c:pt idx="57">
                  <c:v>5.0632911392405069E-2</c:v>
                </c:pt>
                <c:pt idx="58">
                  <c:v>2.9535864978902957E-2</c:v>
                </c:pt>
                <c:pt idx="59">
                  <c:v>7.1729957805907171E-2</c:v>
                </c:pt>
                <c:pt idx="60">
                  <c:v>5.9322033898305114E-2</c:v>
                </c:pt>
                <c:pt idx="61">
                  <c:v>2.6086956521739139E-2</c:v>
                </c:pt>
                <c:pt idx="62">
                  <c:v>8.5020242914979768E-2</c:v>
                </c:pt>
                <c:pt idx="63">
                  <c:v>2.032520325203252E-2</c:v>
                </c:pt>
                <c:pt idx="64">
                  <c:v>2.8571428571428574E-2</c:v>
                </c:pt>
                <c:pt idx="65">
                  <c:v>1.6326530612244903E-2</c:v>
                </c:pt>
                <c:pt idx="66">
                  <c:v>5.2845528455284556E-2</c:v>
                </c:pt>
                <c:pt idx="67">
                  <c:v>8.5365853658536606E-2</c:v>
                </c:pt>
                <c:pt idx="68">
                  <c:v>1.2195121951219513E-2</c:v>
                </c:pt>
                <c:pt idx="69">
                  <c:v>1.2396694214876033E-2</c:v>
                </c:pt>
                <c:pt idx="70">
                  <c:v>2.0833333333333336E-2</c:v>
                </c:pt>
                <c:pt idx="71">
                  <c:v>3.3472803347280332E-2</c:v>
                </c:pt>
                <c:pt idx="72">
                  <c:v>1.6806722689075633E-2</c:v>
                </c:pt>
                <c:pt idx="73">
                  <c:v>5.9071729957805921E-2</c:v>
                </c:pt>
                <c:pt idx="74">
                  <c:v>7.1729957805907171E-2</c:v>
                </c:pt>
                <c:pt idx="75">
                  <c:v>2.5316455696202528E-2</c:v>
                </c:pt>
                <c:pt idx="76">
                  <c:v>8.510638297872344E-3</c:v>
                </c:pt>
                <c:pt idx="77">
                  <c:v>1.2711864406779662E-2</c:v>
                </c:pt>
                <c:pt idx="78">
                  <c:v>5.106382978723404E-2</c:v>
                </c:pt>
                <c:pt idx="79">
                  <c:v>1.2765957446808513E-2</c:v>
                </c:pt>
                <c:pt idx="80">
                  <c:v>5.9829059829059825E-2</c:v>
                </c:pt>
                <c:pt idx="81">
                  <c:v>5.5555555555555539E-2</c:v>
                </c:pt>
                <c:pt idx="82">
                  <c:v>1.282051282051282E-2</c:v>
                </c:pt>
                <c:pt idx="83">
                  <c:v>1.2987012987012988E-2</c:v>
                </c:pt>
                <c:pt idx="84">
                  <c:v>2.1834061135371185E-2</c:v>
                </c:pt>
                <c:pt idx="85">
                  <c:v>3.1111111111111114E-2</c:v>
                </c:pt>
                <c:pt idx="86">
                  <c:v>2.6548672566371685E-2</c:v>
                </c:pt>
                <c:pt idx="87">
                  <c:v>6.6371681415929223E-2</c:v>
                </c:pt>
                <c:pt idx="88">
                  <c:v>8.8495575221238965E-2</c:v>
                </c:pt>
                <c:pt idx="89">
                  <c:v>2.6548672566371685E-2</c:v>
                </c:pt>
                <c:pt idx="90">
                  <c:v>4.464285714285714E-3</c:v>
                </c:pt>
                <c:pt idx="91">
                  <c:v>1.3574660633484163E-2</c:v>
                </c:pt>
                <c:pt idx="92">
                  <c:v>1.8099547511312222E-2</c:v>
                </c:pt>
                <c:pt idx="93">
                  <c:v>2.2522522522522525E-2</c:v>
                </c:pt>
                <c:pt idx="94">
                  <c:v>3.6529680365296795E-2</c:v>
                </c:pt>
                <c:pt idx="95">
                  <c:v>9.049773755656107E-2</c:v>
                </c:pt>
                <c:pt idx="96">
                  <c:v>1.3574660633484163E-2</c:v>
                </c:pt>
                <c:pt idx="97">
                  <c:v>4.524886877828053E-3</c:v>
                </c:pt>
                <c:pt idx="98">
                  <c:v>9.2592592592592622E-3</c:v>
                </c:pt>
                <c:pt idx="99">
                  <c:v>3.7209302325581402E-2</c:v>
                </c:pt>
                <c:pt idx="100">
                  <c:v>2.3584905660377367E-2</c:v>
                </c:pt>
                <c:pt idx="101">
                  <c:v>7.1090047393364914E-2</c:v>
                </c:pt>
                <c:pt idx="102">
                  <c:v>9.9056603773584953E-2</c:v>
                </c:pt>
                <c:pt idx="103">
                  <c:v>1.8867924528301886E-2</c:v>
                </c:pt>
                <c:pt idx="104">
                  <c:v>9.4786729857819947E-3</c:v>
                </c:pt>
                <c:pt idx="105">
                  <c:v>2.8571428571428574E-2</c:v>
                </c:pt>
                <c:pt idx="106">
                  <c:v>2.403846153846154E-2</c:v>
                </c:pt>
                <c:pt idx="107">
                  <c:v>4.8543689320388363E-2</c:v>
                </c:pt>
                <c:pt idx="108">
                  <c:v>6.3414634146341492E-2</c:v>
                </c:pt>
                <c:pt idx="109">
                  <c:v>8.2926829268292729E-2</c:v>
                </c:pt>
                <c:pt idx="110">
                  <c:v>2.9268292682926838E-2</c:v>
                </c:pt>
                <c:pt idx="111">
                  <c:v>1.970443349753695E-2</c:v>
                </c:pt>
                <c:pt idx="112">
                  <c:v>1.4925373134328361E-2</c:v>
                </c:pt>
                <c:pt idx="113">
                  <c:v>3.0456852791878177E-2</c:v>
                </c:pt>
                <c:pt idx="114">
                  <c:v>2.5641025641025647E-2</c:v>
                </c:pt>
                <c:pt idx="115">
                  <c:v>6.1855670103092793E-2</c:v>
                </c:pt>
                <c:pt idx="116">
                  <c:v>6.1855670103092793E-2</c:v>
                </c:pt>
                <c:pt idx="117">
                  <c:v>3.0927835051546396E-2</c:v>
                </c:pt>
                <c:pt idx="118">
                  <c:v>1.5544041450777204E-2</c:v>
                </c:pt>
                <c:pt idx="119">
                  <c:v>2.6041666666666678E-2</c:v>
                </c:pt>
                <c:pt idx="120">
                  <c:v>1.578947368421053E-2</c:v>
                </c:pt>
                <c:pt idx="121">
                  <c:v>1.578947368421053E-2</c:v>
                </c:pt>
                <c:pt idx="122">
                  <c:v>0.15263157894736842</c:v>
                </c:pt>
                <c:pt idx="123">
                  <c:v>3.6082474226804127E-2</c:v>
                </c:pt>
                <c:pt idx="124">
                  <c:v>1.5463917525773196E-2</c:v>
                </c:pt>
                <c:pt idx="125">
                  <c:v>5.1813471502590702E-3</c:v>
                </c:pt>
                <c:pt idx="126">
                  <c:v>1.578947368421053E-2</c:v>
                </c:pt>
                <c:pt idx="127">
                  <c:v>2.1390374331550797E-2</c:v>
                </c:pt>
                <c:pt idx="128">
                  <c:v>1.6129032258064519E-2</c:v>
                </c:pt>
                <c:pt idx="129">
                  <c:v>5.9459459459459463E-2</c:v>
                </c:pt>
                <c:pt idx="130">
                  <c:v>8.1081081081081086E-2</c:v>
                </c:pt>
                <c:pt idx="131">
                  <c:v>1.6216216216216221E-2</c:v>
                </c:pt>
                <c:pt idx="132">
                  <c:v>1.0810810810810813E-2</c:v>
                </c:pt>
                <c:pt idx="133">
                  <c:v>2.7027027027027039E-2</c:v>
                </c:pt>
                <c:pt idx="134">
                  <c:v>2.7322404371584692E-2</c:v>
                </c:pt>
                <c:pt idx="135">
                  <c:v>1.6483516483516487E-2</c:v>
                </c:pt>
                <c:pt idx="136">
                  <c:v>6.6298342541436461E-2</c:v>
                </c:pt>
                <c:pt idx="137">
                  <c:v>4.9723756906077367E-2</c:v>
                </c:pt>
                <c:pt idx="138">
                  <c:v>1.666666666666667E-2</c:v>
                </c:pt>
                <c:pt idx="139">
                  <c:v>5.6497175141242938E-3</c:v>
                </c:pt>
                <c:pt idx="140">
                  <c:v>1.1299435028248589E-2</c:v>
                </c:pt>
                <c:pt idx="141">
                  <c:v>2.8248587570621472E-2</c:v>
                </c:pt>
                <c:pt idx="142">
                  <c:v>1.6949152542372881E-2</c:v>
                </c:pt>
                <c:pt idx="143">
                  <c:v>5.0561797752809001E-2</c:v>
                </c:pt>
                <c:pt idx="144">
                  <c:v>5.0561797752809001E-2</c:v>
                </c:pt>
                <c:pt idx="145">
                  <c:v>1.1235955056179775E-2</c:v>
                </c:pt>
                <c:pt idx="146">
                  <c:v>0</c:v>
                </c:pt>
                <c:pt idx="147">
                  <c:v>5.6818181818181837E-3</c:v>
                </c:pt>
                <c:pt idx="148">
                  <c:v>3.9548022598870067E-2</c:v>
                </c:pt>
                <c:pt idx="149">
                  <c:v>0.26404494382022475</c:v>
                </c:pt>
                <c:pt idx="150">
                  <c:v>5.6497175141242938E-2</c:v>
                </c:pt>
                <c:pt idx="151">
                  <c:v>2.8248587570621472E-2</c:v>
                </c:pt>
                <c:pt idx="152">
                  <c:v>2.2727272727272742E-2</c:v>
                </c:pt>
                <c:pt idx="153">
                  <c:v>1.0471204188481676E-2</c:v>
                </c:pt>
                <c:pt idx="154">
                  <c:v>1.058201058201058E-2</c:v>
                </c:pt>
                <c:pt idx="155">
                  <c:v>2.1164021164021166E-2</c:v>
                </c:pt>
                <c:pt idx="156">
                  <c:v>3.1914893617021281E-2</c:v>
                </c:pt>
                <c:pt idx="157">
                  <c:v>5.8510638297872349E-2</c:v>
                </c:pt>
                <c:pt idx="158">
                  <c:v>6.3492063492063502E-2</c:v>
                </c:pt>
                <c:pt idx="159">
                  <c:v>1.5873015873015876E-2</c:v>
                </c:pt>
                <c:pt idx="160">
                  <c:v>1.5957446808510637E-2</c:v>
                </c:pt>
                <c:pt idx="161">
                  <c:v>1.5957446808510637E-2</c:v>
                </c:pt>
                <c:pt idx="162">
                  <c:v>2.1505376344086027E-2</c:v>
                </c:pt>
                <c:pt idx="163">
                  <c:v>3.1914893617021281E-2</c:v>
                </c:pt>
                <c:pt idx="164">
                  <c:v>5.3191489361702121E-2</c:v>
                </c:pt>
                <c:pt idx="165">
                  <c:v>0.10160427807486633</c:v>
                </c:pt>
                <c:pt idx="166">
                  <c:v>2.1276595744680847E-2</c:v>
                </c:pt>
                <c:pt idx="167">
                  <c:v>2.1390374331550797E-2</c:v>
                </c:pt>
                <c:pt idx="168">
                  <c:v>5.464480874316939E-3</c:v>
                </c:pt>
                <c:pt idx="169">
                  <c:v>2.7472527472527479E-2</c:v>
                </c:pt>
                <c:pt idx="170">
                  <c:v>2.7472527472527479E-2</c:v>
                </c:pt>
                <c:pt idx="171">
                  <c:v>4.9450549450549455E-2</c:v>
                </c:pt>
                <c:pt idx="172">
                  <c:v>8.2417582417582416E-2</c:v>
                </c:pt>
                <c:pt idx="173">
                  <c:v>2.7472527472527479E-2</c:v>
                </c:pt>
                <c:pt idx="174">
                  <c:v>1.6393442622950821E-2</c:v>
                </c:pt>
                <c:pt idx="175">
                  <c:v>1.6393442622950821E-2</c:v>
                </c:pt>
                <c:pt idx="176">
                  <c:v>0.14673913043478268</c:v>
                </c:pt>
                <c:pt idx="177">
                  <c:v>0.15760869565217395</c:v>
                </c:pt>
                <c:pt idx="178">
                  <c:v>4.3478260869565223E-2</c:v>
                </c:pt>
                <c:pt idx="179">
                  <c:v>5.9782608695652183E-2</c:v>
                </c:pt>
                <c:pt idx="180">
                  <c:v>2.7173913043478271E-2</c:v>
                </c:pt>
                <c:pt idx="181">
                  <c:v>1.0928961748633882E-2</c:v>
                </c:pt>
                <c:pt idx="182">
                  <c:v>2.777777777777779E-2</c:v>
                </c:pt>
                <c:pt idx="183">
                  <c:v>0.1944444444444445</c:v>
                </c:pt>
              </c:numCache>
            </c:numRef>
          </c:val>
          <c:smooth val="0"/>
        </c:ser>
        <c:ser>
          <c:idx val="2"/>
          <c:order val="2"/>
          <c:spPr>
            <a:ln w="28575" cap="rnd" cmpd="sng" algn="ctr">
              <a:solidFill>
                <a:schemeClr val="accent3">
                  <a:shade val="95000"/>
                  <a:satMod val="105000"/>
                </a:schemeClr>
              </a:solidFill>
              <a:prstDash val="solid"/>
              <a:round/>
            </a:ln>
            <a:effectLst/>
          </c:spPr>
          <c:marker>
            <c:symbol val="none"/>
          </c:marker>
          <c:cat>
            <c:numRef>
              <c:f>'% Participants'!$BKG$660:$BRH$660</c:f>
              <c:numCache>
                <c:formatCode>d\-mmm</c:formatCode>
                <c:ptCount val="184"/>
                <c:pt idx="0">
                  <c:v>41091</c:v>
                </c:pt>
                <c:pt idx="1">
                  <c:v>41092</c:v>
                </c:pt>
                <c:pt idx="2">
                  <c:v>41093</c:v>
                </c:pt>
                <c:pt idx="3">
                  <c:v>41094</c:v>
                </c:pt>
                <c:pt idx="4">
                  <c:v>41095</c:v>
                </c:pt>
                <c:pt idx="5">
                  <c:v>41096</c:v>
                </c:pt>
                <c:pt idx="6">
                  <c:v>41097</c:v>
                </c:pt>
                <c:pt idx="7">
                  <c:v>41098</c:v>
                </c:pt>
                <c:pt idx="8">
                  <c:v>41099</c:v>
                </c:pt>
                <c:pt idx="9">
                  <c:v>41100</c:v>
                </c:pt>
                <c:pt idx="10">
                  <c:v>41101</c:v>
                </c:pt>
                <c:pt idx="11">
                  <c:v>41102</c:v>
                </c:pt>
                <c:pt idx="12">
                  <c:v>41103</c:v>
                </c:pt>
                <c:pt idx="13">
                  <c:v>41104</c:v>
                </c:pt>
                <c:pt idx="14">
                  <c:v>41105</c:v>
                </c:pt>
                <c:pt idx="15">
                  <c:v>41106</c:v>
                </c:pt>
                <c:pt idx="16">
                  <c:v>41107</c:v>
                </c:pt>
                <c:pt idx="17">
                  <c:v>41108</c:v>
                </c:pt>
                <c:pt idx="18">
                  <c:v>41109</c:v>
                </c:pt>
                <c:pt idx="19">
                  <c:v>41110</c:v>
                </c:pt>
                <c:pt idx="20">
                  <c:v>41111</c:v>
                </c:pt>
                <c:pt idx="21">
                  <c:v>41112</c:v>
                </c:pt>
                <c:pt idx="22">
                  <c:v>41113</c:v>
                </c:pt>
                <c:pt idx="23">
                  <c:v>41114</c:v>
                </c:pt>
                <c:pt idx="24">
                  <c:v>41115</c:v>
                </c:pt>
                <c:pt idx="25">
                  <c:v>41116</c:v>
                </c:pt>
                <c:pt idx="26">
                  <c:v>41117</c:v>
                </c:pt>
                <c:pt idx="27">
                  <c:v>41118</c:v>
                </c:pt>
                <c:pt idx="28">
                  <c:v>41119</c:v>
                </c:pt>
                <c:pt idx="29">
                  <c:v>41120</c:v>
                </c:pt>
                <c:pt idx="30">
                  <c:v>41121</c:v>
                </c:pt>
                <c:pt idx="31">
                  <c:v>41122</c:v>
                </c:pt>
                <c:pt idx="32">
                  <c:v>41123</c:v>
                </c:pt>
                <c:pt idx="33">
                  <c:v>41124</c:v>
                </c:pt>
                <c:pt idx="34">
                  <c:v>41125</c:v>
                </c:pt>
                <c:pt idx="35">
                  <c:v>41126</c:v>
                </c:pt>
                <c:pt idx="36">
                  <c:v>41127</c:v>
                </c:pt>
                <c:pt idx="37">
                  <c:v>41128</c:v>
                </c:pt>
                <c:pt idx="38">
                  <c:v>41129</c:v>
                </c:pt>
                <c:pt idx="39">
                  <c:v>41130</c:v>
                </c:pt>
                <c:pt idx="40">
                  <c:v>41131</c:v>
                </c:pt>
                <c:pt idx="41">
                  <c:v>41132</c:v>
                </c:pt>
                <c:pt idx="42">
                  <c:v>41133</c:v>
                </c:pt>
                <c:pt idx="43">
                  <c:v>41134</c:v>
                </c:pt>
                <c:pt idx="44">
                  <c:v>41135</c:v>
                </c:pt>
                <c:pt idx="45">
                  <c:v>41136</c:v>
                </c:pt>
                <c:pt idx="46">
                  <c:v>41137</c:v>
                </c:pt>
                <c:pt idx="47">
                  <c:v>41138</c:v>
                </c:pt>
                <c:pt idx="48">
                  <c:v>41139</c:v>
                </c:pt>
                <c:pt idx="49">
                  <c:v>41140</c:v>
                </c:pt>
                <c:pt idx="50">
                  <c:v>41141</c:v>
                </c:pt>
                <c:pt idx="51">
                  <c:v>41142</c:v>
                </c:pt>
                <c:pt idx="52">
                  <c:v>41143</c:v>
                </c:pt>
                <c:pt idx="53">
                  <c:v>41144</c:v>
                </c:pt>
                <c:pt idx="54">
                  <c:v>41145</c:v>
                </c:pt>
                <c:pt idx="55">
                  <c:v>41146</c:v>
                </c:pt>
                <c:pt idx="56">
                  <c:v>41147</c:v>
                </c:pt>
                <c:pt idx="57">
                  <c:v>41148</c:v>
                </c:pt>
                <c:pt idx="58">
                  <c:v>41149</c:v>
                </c:pt>
                <c:pt idx="59">
                  <c:v>41150</c:v>
                </c:pt>
                <c:pt idx="60">
                  <c:v>41151</c:v>
                </c:pt>
                <c:pt idx="61">
                  <c:v>41152</c:v>
                </c:pt>
                <c:pt idx="62">
                  <c:v>41153</c:v>
                </c:pt>
                <c:pt idx="63">
                  <c:v>41154</c:v>
                </c:pt>
                <c:pt idx="64">
                  <c:v>41155</c:v>
                </c:pt>
                <c:pt idx="65">
                  <c:v>41156</c:v>
                </c:pt>
                <c:pt idx="66">
                  <c:v>41157</c:v>
                </c:pt>
                <c:pt idx="67">
                  <c:v>41158</c:v>
                </c:pt>
                <c:pt idx="68">
                  <c:v>41159</c:v>
                </c:pt>
                <c:pt idx="69">
                  <c:v>41160</c:v>
                </c:pt>
                <c:pt idx="70">
                  <c:v>41161</c:v>
                </c:pt>
                <c:pt idx="71">
                  <c:v>41162</c:v>
                </c:pt>
                <c:pt idx="72">
                  <c:v>41163</c:v>
                </c:pt>
                <c:pt idx="73">
                  <c:v>41164</c:v>
                </c:pt>
                <c:pt idx="74">
                  <c:v>41165</c:v>
                </c:pt>
                <c:pt idx="75">
                  <c:v>41166</c:v>
                </c:pt>
                <c:pt idx="76">
                  <c:v>41167</c:v>
                </c:pt>
                <c:pt idx="77">
                  <c:v>41168</c:v>
                </c:pt>
                <c:pt idx="78">
                  <c:v>41169</c:v>
                </c:pt>
                <c:pt idx="79">
                  <c:v>41170</c:v>
                </c:pt>
                <c:pt idx="80">
                  <c:v>41171</c:v>
                </c:pt>
                <c:pt idx="81">
                  <c:v>41172</c:v>
                </c:pt>
                <c:pt idx="82">
                  <c:v>41173</c:v>
                </c:pt>
                <c:pt idx="83">
                  <c:v>41174</c:v>
                </c:pt>
                <c:pt idx="84">
                  <c:v>41175</c:v>
                </c:pt>
                <c:pt idx="85">
                  <c:v>41176</c:v>
                </c:pt>
                <c:pt idx="86">
                  <c:v>41177</c:v>
                </c:pt>
                <c:pt idx="87">
                  <c:v>41178</c:v>
                </c:pt>
                <c:pt idx="88">
                  <c:v>41179</c:v>
                </c:pt>
                <c:pt idx="89">
                  <c:v>41180</c:v>
                </c:pt>
                <c:pt idx="90">
                  <c:v>41181</c:v>
                </c:pt>
                <c:pt idx="91">
                  <c:v>41182</c:v>
                </c:pt>
                <c:pt idx="92">
                  <c:v>41183</c:v>
                </c:pt>
                <c:pt idx="93">
                  <c:v>41184</c:v>
                </c:pt>
                <c:pt idx="94">
                  <c:v>41185</c:v>
                </c:pt>
                <c:pt idx="95">
                  <c:v>41186</c:v>
                </c:pt>
                <c:pt idx="96">
                  <c:v>41187</c:v>
                </c:pt>
                <c:pt idx="97">
                  <c:v>41188</c:v>
                </c:pt>
                <c:pt idx="98">
                  <c:v>41189</c:v>
                </c:pt>
                <c:pt idx="99">
                  <c:v>41190</c:v>
                </c:pt>
                <c:pt idx="100">
                  <c:v>41191</c:v>
                </c:pt>
                <c:pt idx="101">
                  <c:v>41192</c:v>
                </c:pt>
                <c:pt idx="102">
                  <c:v>41193</c:v>
                </c:pt>
                <c:pt idx="103">
                  <c:v>41194</c:v>
                </c:pt>
                <c:pt idx="104">
                  <c:v>41195</c:v>
                </c:pt>
                <c:pt idx="105">
                  <c:v>41196</c:v>
                </c:pt>
                <c:pt idx="106">
                  <c:v>41197</c:v>
                </c:pt>
                <c:pt idx="107">
                  <c:v>41198</c:v>
                </c:pt>
                <c:pt idx="108">
                  <c:v>41199</c:v>
                </c:pt>
                <c:pt idx="109">
                  <c:v>41200</c:v>
                </c:pt>
                <c:pt idx="110">
                  <c:v>41201</c:v>
                </c:pt>
                <c:pt idx="111">
                  <c:v>41202</c:v>
                </c:pt>
                <c:pt idx="112">
                  <c:v>41203</c:v>
                </c:pt>
                <c:pt idx="113">
                  <c:v>41204</c:v>
                </c:pt>
                <c:pt idx="114">
                  <c:v>41205</c:v>
                </c:pt>
                <c:pt idx="115">
                  <c:v>41206</c:v>
                </c:pt>
                <c:pt idx="116">
                  <c:v>41207</c:v>
                </c:pt>
                <c:pt idx="117">
                  <c:v>41208</c:v>
                </c:pt>
                <c:pt idx="118">
                  <c:v>41209</c:v>
                </c:pt>
                <c:pt idx="119">
                  <c:v>41210</c:v>
                </c:pt>
                <c:pt idx="120">
                  <c:v>41211</c:v>
                </c:pt>
                <c:pt idx="121">
                  <c:v>41212</c:v>
                </c:pt>
                <c:pt idx="122">
                  <c:v>41213</c:v>
                </c:pt>
                <c:pt idx="123">
                  <c:v>41214</c:v>
                </c:pt>
                <c:pt idx="124">
                  <c:v>41215</c:v>
                </c:pt>
                <c:pt idx="125">
                  <c:v>41216</c:v>
                </c:pt>
                <c:pt idx="126">
                  <c:v>41217</c:v>
                </c:pt>
                <c:pt idx="127">
                  <c:v>41218</c:v>
                </c:pt>
                <c:pt idx="128">
                  <c:v>41219</c:v>
                </c:pt>
                <c:pt idx="129">
                  <c:v>41220</c:v>
                </c:pt>
                <c:pt idx="130">
                  <c:v>41221</c:v>
                </c:pt>
                <c:pt idx="131">
                  <c:v>41222</c:v>
                </c:pt>
                <c:pt idx="132">
                  <c:v>41223</c:v>
                </c:pt>
                <c:pt idx="133">
                  <c:v>41224</c:v>
                </c:pt>
                <c:pt idx="134">
                  <c:v>41225</c:v>
                </c:pt>
                <c:pt idx="135">
                  <c:v>41226</c:v>
                </c:pt>
                <c:pt idx="136">
                  <c:v>41227</c:v>
                </c:pt>
                <c:pt idx="137">
                  <c:v>41228</c:v>
                </c:pt>
                <c:pt idx="138">
                  <c:v>41229</c:v>
                </c:pt>
                <c:pt idx="139">
                  <c:v>41230</c:v>
                </c:pt>
                <c:pt idx="140">
                  <c:v>41231</c:v>
                </c:pt>
                <c:pt idx="141">
                  <c:v>41232</c:v>
                </c:pt>
                <c:pt idx="142">
                  <c:v>41233</c:v>
                </c:pt>
                <c:pt idx="143">
                  <c:v>41234</c:v>
                </c:pt>
                <c:pt idx="144">
                  <c:v>41235</c:v>
                </c:pt>
                <c:pt idx="145">
                  <c:v>41236</c:v>
                </c:pt>
                <c:pt idx="146">
                  <c:v>41237</c:v>
                </c:pt>
                <c:pt idx="147">
                  <c:v>41238</c:v>
                </c:pt>
                <c:pt idx="148">
                  <c:v>41239</c:v>
                </c:pt>
                <c:pt idx="149">
                  <c:v>41240</c:v>
                </c:pt>
                <c:pt idx="150">
                  <c:v>41241</c:v>
                </c:pt>
                <c:pt idx="151">
                  <c:v>41242</c:v>
                </c:pt>
                <c:pt idx="152">
                  <c:v>41243</c:v>
                </c:pt>
                <c:pt idx="153">
                  <c:v>41244</c:v>
                </c:pt>
                <c:pt idx="154">
                  <c:v>41245</c:v>
                </c:pt>
                <c:pt idx="155">
                  <c:v>41246</c:v>
                </c:pt>
                <c:pt idx="156">
                  <c:v>41247</c:v>
                </c:pt>
                <c:pt idx="157">
                  <c:v>41248</c:v>
                </c:pt>
                <c:pt idx="158">
                  <c:v>41249</c:v>
                </c:pt>
                <c:pt idx="159">
                  <c:v>41250</c:v>
                </c:pt>
                <c:pt idx="160">
                  <c:v>41251</c:v>
                </c:pt>
                <c:pt idx="161">
                  <c:v>41252</c:v>
                </c:pt>
                <c:pt idx="162">
                  <c:v>41253</c:v>
                </c:pt>
                <c:pt idx="163">
                  <c:v>41254</c:v>
                </c:pt>
                <c:pt idx="164">
                  <c:v>41255</c:v>
                </c:pt>
                <c:pt idx="165">
                  <c:v>41256</c:v>
                </c:pt>
                <c:pt idx="166">
                  <c:v>41257</c:v>
                </c:pt>
                <c:pt idx="167">
                  <c:v>41258</c:v>
                </c:pt>
                <c:pt idx="168">
                  <c:v>41259</c:v>
                </c:pt>
                <c:pt idx="169">
                  <c:v>41260</c:v>
                </c:pt>
                <c:pt idx="170">
                  <c:v>41261</c:v>
                </c:pt>
                <c:pt idx="171">
                  <c:v>41262</c:v>
                </c:pt>
                <c:pt idx="172">
                  <c:v>41263</c:v>
                </c:pt>
                <c:pt idx="173">
                  <c:v>41264</c:v>
                </c:pt>
                <c:pt idx="174">
                  <c:v>41265</c:v>
                </c:pt>
                <c:pt idx="175">
                  <c:v>41266</c:v>
                </c:pt>
                <c:pt idx="176">
                  <c:v>41267</c:v>
                </c:pt>
                <c:pt idx="177">
                  <c:v>41268</c:v>
                </c:pt>
                <c:pt idx="178">
                  <c:v>41269</c:v>
                </c:pt>
                <c:pt idx="179">
                  <c:v>41270</c:v>
                </c:pt>
                <c:pt idx="180">
                  <c:v>41271</c:v>
                </c:pt>
                <c:pt idx="181">
                  <c:v>41272</c:v>
                </c:pt>
                <c:pt idx="182">
                  <c:v>41273</c:v>
                </c:pt>
                <c:pt idx="183">
                  <c:v>41274</c:v>
                </c:pt>
              </c:numCache>
            </c:numRef>
          </c:cat>
          <c:val>
            <c:numRef>
              <c:f>'% Participants'!$BKG$663:$BRH$663</c:f>
              <c:numCache>
                <c:formatCode>0%</c:formatCode>
                <c:ptCount val="184"/>
                <c:pt idx="0">
                  <c:v>2.6578073089701004E-2</c:v>
                </c:pt>
                <c:pt idx="1">
                  <c:v>4.0404040404040414E-2</c:v>
                </c:pt>
                <c:pt idx="2">
                  <c:v>5.7823129251700696E-2</c:v>
                </c:pt>
                <c:pt idx="3">
                  <c:v>0.29251700680272108</c:v>
                </c:pt>
                <c:pt idx="4">
                  <c:v>0.13265306122448978</c:v>
                </c:pt>
                <c:pt idx="5">
                  <c:v>4.0816326530612262E-2</c:v>
                </c:pt>
                <c:pt idx="6">
                  <c:v>1.7123287671232879E-2</c:v>
                </c:pt>
                <c:pt idx="7">
                  <c:v>1.7123287671232879E-2</c:v>
                </c:pt>
                <c:pt idx="8">
                  <c:v>3.1034482758620693E-2</c:v>
                </c:pt>
                <c:pt idx="9">
                  <c:v>3.8461538461538464E-2</c:v>
                </c:pt>
                <c:pt idx="10">
                  <c:v>9.4405594405594415E-2</c:v>
                </c:pt>
                <c:pt idx="11">
                  <c:v>0.12937062937062935</c:v>
                </c:pt>
                <c:pt idx="12">
                  <c:v>4.1958041958041974E-2</c:v>
                </c:pt>
                <c:pt idx="13">
                  <c:v>3.5087719298245612E-2</c:v>
                </c:pt>
                <c:pt idx="14">
                  <c:v>2.8070175438596492E-2</c:v>
                </c:pt>
                <c:pt idx="15">
                  <c:v>2.8368794326241131E-2</c:v>
                </c:pt>
                <c:pt idx="16">
                  <c:v>5.0179211469534052E-2</c:v>
                </c:pt>
                <c:pt idx="17">
                  <c:v>8.6330935251798552E-2</c:v>
                </c:pt>
                <c:pt idx="18">
                  <c:v>0.1294964028776979</c:v>
                </c:pt>
                <c:pt idx="19">
                  <c:v>3.5971223021582739E-2</c:v>
                </c:pt>
                <c:pt idx="20">
                  <c:v>1.8050541516245487E-2</c:v>
                </c:pt>
                <c:pt idx="21">
                  <c:v>3.6764705882352942E-2</c:v>
                </c:pt>
                <c:pt idx="22">
                  <c:v>2.222222222222223E-2</c:v>
                </c:pt>
                <c:pt idx="23">
                  <c:v>4.5283018867924525E-2</c:v>
                </c:pt>
                <c:pt idx="24">
                  <c:v>8.8122605363984682E-2</c:v>
                </c:pt>
                <c:pt idx="25">
                  <c:v>0.1111111111111111</c:v>
                </c:pt>
                <c:pt idx="26">
                  <c:v>3.8314176245210725E-2</c:v>
                </c:pt>
                <c:pt idx="27">
                  <c:v>1.9157088122605363E-2</c:v>
                </c:pt>
                <c:pt idx="28">
                  <c:v>3.4615384615384617E-2</c:v>
                </c:pt>
                <c:pt idx="29">
                  <c:v>3.5019455252918288E-2</c:v>
                </c:pt>
                <c:pt idx="30">
                  <c:v>3.5573122529644279E-2</c:v>
                </c:pt>
                <c:pt idx="31">
                  <c:v>8.7452471482889746E-2</c:v>
                </c:pt>
                <c:pt idx="32">
                  <c:v>7.2243346007604556E-2</c:v>
                </c:pt>
                <c:pt idx="33">
                  <c:v>3.4220532319391636E-2</c:v>
                </c:pt>
                <c:pt idx="34">
                  <c:v>2.2813688212927764E-2</c:v>
                </c:pt>
                <c:pt idx="35">
                  <c:v>2.6923076923076932E-2</c:v>
                </c:pt>
                <c:pt idx="36">
                  <c:v>3.4883720930232558E-2</c:v>
                </c:pt>
                <c:pt idx="37">
                  <c:v>2.3166023166023168E-2</c:v>
                </c:pt>
                <c:pt idx="38">
                  <c:v>7.3359073359073379E-2</c:v>
                </c:pt>
                <c:pt idx="39">
                  <c:v>0.10424710424710426</c:v>
                </c:pt>
                <c:pt idx="40">
                  <c:v>3.8610038610038609E-2</c:v>
                </c:pt>
                <c:pt idx="41">
                  <c:v>1.9685039370078743E-2</c:v>
                </c:pt>
                <c:pt idx="42">
                  <c:v>3.1496062992125991E-2</c:v>
                </c:pt>
                <c:pt idx="43">
                  <c:v>3.614457831325301E-2</c:v>
                </c:pt>
                <c:pt idx="44">
                  <c:v>3.2258064516129038E-2</c:v>
                </c:pt>
                <c:pt idx="45">
                  <c:v>0.11290322580645162</c:v>
                </c:pt>
                <c:pt idx="46">
                  <c:v>0.1088709677419355</c:v>
                </c:pt>
                <c:pt idx="47">
                  <c:v>5.2419354838709693E-2</c:v>
                </c:pt>
                <c:pt idx="48">
                  <c:v>1.6326530612244903E-2</c:v>
                </c:pt>
                <c:pt idx="49">
                  <c:v>4.0816326530612262E-2</c:v>
                </c:pt>
                <c:pt idx="50">
                  <c:v>4.0816326530612262E-2</c:v>
                </c:pt>
                <c:pt idx="51">
                  <c:v>5.3278688524590154E-2</c:v>
                </c:pt>
                <c:pt idx="52">
                  <c:v>0.1024590163934426</c:v>
                </c:pt>
                <c:pt idx="53">
                  <c:v>9.4262295081967207E-2</c:v>
                </c:pt>
                <c:pt idx="54">
                  <c:v>3.2786885245901641E-2</c:v>
                </c:pt>
                <c:pt idx="55">
                  <c:v>2.9045643153526979E-2</c:v>
                </c:pt>
                <c:pt idx="56">
                  <c:v>3.7656903765690385E-2</c:v>
                </c:pt>
                <c:pt idx="57">
                  <c:v>3.375527426160338E-2</c:v>
                </c:pt>
                <c:pt idx="58">
                  <c:v>4.2194092827004231E-2</c:v>
                </c:pt>
                <c:pt idx="59">
                  <c:v>7.5949367088607597E-2</c:v>
                </c:pt>
                <c:pt idx="60">
                  <c:v>0.10169491525423729</c:v>
                </c:pt>
                <c:pt idx="61">
                  <c:v>4.7826086956521768E-2</c:v>
                </c:pt>
                <c:pt idx="62">
                  <c:v>7.2874493927125514E-2</c:v>
                </c:pt>
                <c:pt idx="63">
                  <c:v>4.065040650406504E-2</c:v>
                </c:pt>
                <c:pt idx="64">
                  <c:v>2.8571428571428574E-2</c:v>
                </c:pt>
                <c:pt idx="65">
                  <c:v>4.489795918367348E-2</c:v>
                </c:pt>
                <c:pt idx="66">
                  <c:v>9.7560975609756129E-2</c:v>
                </c:pt>
                <c:pt idx="67">
                  <c:v>9.3495934959349616E-2</c:v>
                </c:pt>
                <c:pt idx="68">
                  <c:v>4.065040650406504E-2</c:v>
                </c:pt>
                <c:pt idx="69">
                  <c:v>2.4793388429752074E-2</c:v>
                </c:pt>
                <c:pt idx="70">
                  <c:v>2.5000000000000001E-2</c:v>
                </c:pt>
                <c:pt idx="71">
                  <c:v>3.7656903765690385E-2</c:v>
                </c:pt>
                <c:pt idx="72">
                  <c:v>3.7815126050420172E-2</c:v>
                </c:pt>
                <c:pt idx="73">
                  <c:v>0.1139240506329114</c:v>
                </c:pt>
                <c:pt idx="74">
                  <c:v>0.11814345991561184</c:v>
                </c:pt>
                <c:pt idx="75">
                  <c:v>5.0632911392405069E-2</c:v>
                </c:pt>
                <c:pt idx="76">
                  <c:v>2.1276595744680847E-2</c:v>
                </c:pt>
                <c:pt idx="77">
                  <c:v>4.6610169491525411E-2</c:v>
                </c:pt>
                <c:pt idx="78">
                  <c:v>4.2553191489361708E-2</c:v>
                </c:pt>
                <c:pt idx="79">
                  <c:v>3.8297872340425539E-2</c:v>
                </c:pt>
                <c:pt idx="80">
                  <c:v>9.8290598290598302E-2</c:v>
                </c:pt>
                <c:pt idx="81">
                  <c:v>0.13675213675213682</c:v>
                </c:pt>
                <c:pt idx="82">
                  <c:v>2.9914529914529912E-2</c:v>
                </c:pt>
                <c:pt idx="83">
                  <c:v>4.7619047619047623E-2</c:v>
                </c:pt>
                <c:pt idx="84">
                  <c:v>3.0567685589519653E-2</c:v>
                </c:pt>
                <c:pt idx="85">
                  <c:v>3.1111111111111114E-2</c:v>
                </c:pt>
                <c:pt idx="86">
                  <c:v>3.9823008849557529E-2</c:v>
                </c:pt>
                <c:pt idx="87">
                  <c:v>7.0796460176991177E-2</c:v>
                </c:pt>
                <c:pt idx="88">
                  <c:v>0.11946902654867259</c:v>
                </c:pt>
                <c:pt idx="89">
                  <c:v>3.0973451327433631E-2</c:v>
                </c:pt>
                <c:pt idx="90">
                  <c:v>1.7857142857142856E-2</c:v>
                </c:pt>
                <c:pt idx="91">
                  <c:v>2.714932126696833E-2</c:v>
                </c:pt>
                <c:pt idx="92">
                  <c:v>2.714932126696833E-2</c:v>
                </c:pt>
                <c:pt idx="93">
                  <c:v>6.7567567567567571E-2</c:v>
                </c:pt>
                <c:pt idx="94">
                  <c:v>9.1324200913242018E-2</c:v>
                </c:pt>
                <c:pt idx="95">
                  <c:v>7.2398190045248903E-2</c:v>
                </c:pt>
                <c:pt idx="96">
                  <c:v>1.8099547511312222E-2</c:v>
                </c:pt>
                <c:pt idx="97">
                  <c:v>1.8099547511312222E-2</c:v>
                </c:pt>
                <c:pt idx="98">
                  <c:v>3.2407407407407413E-2</c:v>
                </c:pt>
                <c:pt idx="99">
                  <c:v>2.7906976744186046E-2</c:v>
                </c:pt>
                <c:pt idx="100">
                  <c:v>4.245283018867925E-2</c:v>
                </c:pt>
                <c:pt idx="101">
                  <c:v>5.6872037914691961E-2</c:v>
                </c:pt>
                <c:pt idx="102">
                  <c:v>0.12264150943396226</c:v>
                </c:pt>
                <c:pt idx="103">
                  <c:v>1.8867924528301886E-2</c:v>
                </c:pt>
                <c:pt idx="104">
                  <c:v>2.8436018957345974E-2</c:v>
                </c:pt>
                <c:pt idx="105">
                  <c:v>2.8571428571428574E-2</c:v>
                </c:pt>
                <c:pt idx="106">
                  <c:v>4.3269230769230768E-2</c:v>
                </c:pt>
                <c:pt idx="107">
                  <c:v>5.3398058252427182E-2</c:v>
                </c:pt>
                <c:pt idx="108">
                  <c:v>6.8292682926829287E-2</c:v>
                </c:pt>
                <c:pt idx="109">
                  <c:v>0.10731707317073171</c:v>
                </c:pt>
                <c:pt idx="110">
                  <c:v>3.9024390243902439E-2</c:v>
                </c:pt>
                <c:pt idx="111">
                  <c:v>2.9556650246305414E-2</c:v>
                </c:pt>
                <c:pt idx="112">
                  <c:v>3.4825870646766177E-2</c:v>
                </c:pt>
                <c:pt idx="113">
                  <c:v>2.538071065989848E-2</c:v>
                </c:pt>
                <c:pt idx="114">
                  <c:v>4.6153846153846163E-2</c:v>
                </c:pt>
                <c:pt idx="115">
                  <c:v>8.7628865979381479E-2</c:v>
                </c:pt>
                <c:pt idx="116">
                  <c:v>0.1134020618556701</c:v>
                </c:pt>
                <c:pt idx="117">
                  <c:v>1.0309278350515465E-2</c:v>
                </c:pt>
                <c:pt idx="118">
                  <c:v>3.1088082901554407E-2</c:v>
                </c:pt>
                <c:pt idx="119">
                  <c:v>2.0833333333333336E-2</c:v>
                </c:pt>
                <c:pt idx="120">
                  <c:v>1.578947368421053E-2</c:v>
                </c:pt>
                <c:pt idx="121">
                  <c:v>6.8421052631578952E-2</c:v>
                </c:pt>
                <c:pt idx="122">
                  <c:v>0.31052631578947387</c:v>
                </c:pt>
                <c:pt idx="123">
                  <c:v>0.1082474226804124</c:v>
                </c:pt>
                <c:pt idx="124">
                  <c:v>1.0309278350515465E-2</c:v>
                </c:pt>
                <c:pt idx="125">
                  <c:v>1.5544041450777204E-2</c:v>
                </c:pt>
                <c:pt idx="126">
                  <c:v>2.6315789473684213E-2</c:v>
                </c:pt>
                <c:pt idx="127">
                  <c:v>3.2085561497326213E-2</c:v>
                </c:pt>
                <c:pt idx="128">
                  <c:v>3.7634408602150546E-2</c:v>
                </c:pt>
                <c:pt idx="129">
                  <c:v>5.9459459459459463E-2</c:v>
                </c:pt>
                <c:pt idx="130">
                  <c:v>9.1891891891891911E-2</c:v>
                </c:pt>
                <c:pt idx="131">
                  <c:v>2.162162162162163E-2</c:v>
                </c:pt>
                <c:pt idx="132">
                  <c:v>3.7837837837837847E-2</c:v>
                </c:pt>
                <c:pt idx="133">
                  <c:v>2.162162162162163E-2</c:v>
                </c:pt>
                <c:pt idx="134">
                  <c:v>1.6393442622950821E-2</c:v>
                </c:pt>
                <c:pt idx="135">
                  <c:v>3.8461538461538464E-2</c:v>
                </c:pt>
                <c:pt idx="136">
                  <c:v>9.9447513812154678E-2</c:v>
                </c:pt>
                <c:pt idx="137">
                  <c:v>0.14364640883977903</c:v>
                </c:pt>
                <c:pt idx="138">
                  <c:v>2.777777777777779E-2</c:v>
                </c:pt>
                <c:pt idx="139">
                  <c:v>3.3898305084745776E-2</c:v>
                </c:pt>
                <c:pt idx="140">
                  <c:v>2.8248587570621472E-2</c:v>
                </c:pt>
                <c:pt idx="141">
                  <c:v>2.2598870056497179E-2</c:v>
                </c:pt>
                <c:pt idx="142">
                  <c:v>5.6497175141242938E-2</c:v>
                </c:pt>
                <c:pt idx="143">
                  <c:v>6.7415730337078678E-2</c:v>
                </c:pt>
                <c:pt idx="144">
                  <c:v>0.10674157303370788</c:v>
                </c:pt>
                <c:pt idx="145">
                  <c:v>1.6853932584269662E-2</c:v>
                </c:pt>
                <c:pt idx="146">
                  <c:v>2.2727272727272742E-2</c:v>
                </c:pt>
                <c:pt idx="147">
                  <c:v>2.8409090909090912E-2</c:v>
                </c:pt>
                <c:pt idx="148">
                  <c:v>3.9548022598870067E-2</c:v>
                </c:pt>
                <c:pt idx="149">
                  <c:v>0.14606741573033713</c:v>
                </c:pt>
                <c:pt idx="150">
                  <c:v>7.9096045197740134E-2</c:v>
                </c:pt>
                <c:pt idx="151">
                  <c:v>8.4745762711864445E-2</c:v>
                </c:pt>
                <c:pt idx="152">
                  <c:v>2.2727272727272742E-2</c:v>
                </c:pt>
                <c:pt idx="153">
                  <c:v>1.5706806282722516E-2</c:v>
                </c:pt>
                <c:pt idx="154">
                  <c:v>3.1746031746031744E-2</c:v>
                </c:pt>
                <c:pt idx="155">
                  <c:v>1.5873015873015876E-2</c:v>
                </c:pt>
                <c:pt idx="156">
                  <c:v>2.6595744680851071E-2</c:v>
                </c:pt>
                <c:pt idx="157">
                  <c:v>5.3191489361702121E-2</c:v>
                </c:pt>
                <c:pt idx="158">
                  <c:v>8.994708994708997E-2</c:v>
                </c:pt>
                <c:pt idx="159">
                  <c:v>1.5873015873015876E-2</c:v>
                </c:pt>
                <c:pt idx="160">
                  <c:v>2.1276595744680847E-2</c:v>
                </c:pt>
                <c:pt idx="161">
                  <c:v>2.6595744680851071E-2</c:v>
                </c:pt>
                <c:pt idx="162">
                  <c:v>2.1505376344086027E-2</c:v>
                </c:pt>
                <c:pt idx="163">
                  <c:v>5.8510638297872349E-2</c:v>
                </c:pt>
                <c:pt idx="164">
                  <c:v>7.9787234042553223E-2</c:v>
                </c:pt>
                <c:pt idx="165">
                  <c:v>9.6256684491978592E-2</c:v>
                </c:pt>
                <c:pt idx="166">
                  <c:v>2.6595744680851071E-2</c:v>
                </c:pt>
                <c:pt idx="167">
                  <c:v>3.7433155080213915E-2</c:v>
                </c:pt>
                <c:pt idx="168">
                  <c:v>1.6393442622950821E-2</c:v>
                </c:pt>
                <c:pt idx="169">
                  <c:v>2.7472527472527479E-2</c:v>
                </c:pt>
                <c:pt idx="170">
                  <c:v>5.4945054945054944E-2</c:v>
                </c:pt>
                <c:pt idx="171">
                  <c:v>8.7912087912087933E-2</c:v>
                </c:pt>
                <c:pt idx="172">
                  <c:v>9.3406593406593422E-2</c:v>
                </c:pt>
                <c:pt idx="173">
                  <c:v>1.6483516483516487E-2</c:v>
                </c:pt>
                <c:pt idx="174">
                  <c:v>1.0928961748633882E-2</c:v>
                </c:pt>
                <c:pt idx="175">
                  <c:v>4.3715846994535519E-2</c:v>
                </c:pt>
                <c:pt idx="176">
                  <c:v>0.10869565217391308</c:v>
                </c:pt>
                <c:pt idx="177">
                  <c:v>8.695652173913046E-2</c:v>
                </c:pt>
                <c:pt idx="178">
                  <c:v>5.434782608695652E-2</c:v>
                </c:pt>
                <c:pt idx="179">
                  <c:v>4.3478260869565223E-2</c:v>
                </c:pt>
                <c:pt idx="180">
                  <c:v>1.6304347826086956E-2</c:v>
                </c:pt>
                <c:pt idx="181">
                  <c:v>1.0928961748633882E-2</c:v>
                </c:pt>
                <c:pt idx="182">
                  <c:v>2.222222222222223E-2</c:v>
                </c:pt>
                <c:pt idx="183">
                  <c:v>0.33333333333333331</c:v>
                </c:pt>
              </c:numCache>
            </c:numRef>
          </c:val>
          <c:smooth val="0"/>
        </c:ser>
        <c:dLbls>
          <c:showLegendKey val="0"/>
          <c:showVal val="0"/>
          <c:showCatName val="0"/>
          <c:showSerName val="0"/>
          <c:showPercent val="0"/>
          <c:showBubbleSize val="0"/>
        </c:dLbls>
        <c:smooth val="0"/>
        <c:axId val="188824640"/>
        <c:axId val="188825032"/>
      </c:lineChart>
      <c:dateAx>
        <c:axId val="188824640"/>
        <c:scaling>
          <c:orientation val="minMax"/>
        </c:scaling>
        <c:delete val="0"/>
        <c:axPos val="b"/>
        <c:numFmt formatCode="d\-mmm"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3060000" spcFirstLastPara="1" vertOverflow="ellipsis" wrap="square" anchor="t" anchorCtr="0"/>
          <a:lstStyle/>
          <a:p>
            <a:pPr>
              <a:defRPr sz="1000" b="0" i="0" u="none" strike="noStrike" kern="1200" baseline="0">
                <a:solidFill>
                  <a:schemeClr val="tx1"/>
                </a:solidFill>
                <a:latin typeface="+mn-lt"/>
                <a:ea typeface="+mn-ea"/>
                <a:cs typeface="+mn-cs"/>
              </a:defRPr>
            </a:pPr>
            <a:endParaRPr lang="en-US"/>
          </a:p>
        </c:txPr>
        <c:crossAx val="188825032"/>
        <c:crosses val="autoZero"/>
        <c:auto val="1"/>
        <c:lblOffset val="100"/>
        <c:baseTimeUnit val="days"/>
      </c:dateAx>
      <c:valAx>
        <c:axId val="188825032"/>
        <c:scaling>
          <c:orientation val="minMax"/>
          <c:max val="1"/>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88824640"/>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smtClean="0">
                <a:latin typeface="Times New Roman" pitchFamily="18" charset="0"/>
              </a:defRPr>
            </a:lvl1pPr>
          </a:lstStyle>
          <a:p>
            <a:pPr>
              <a:defRPr/>
            </a:pPr>
            <a:endParaRPr lang="en-US"/>
          </a:p>
        </p:txBody>
      </p:sp>
      <p:sp>
        <p:nvSpPr>
          <p:cNvPr id="27648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smtClean="0">
                <a:latin typeface="Times New Roman" pitchFamily="18" charset="0"/>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7648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48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smtClean="0">
                <a:latin typeface="Times New Roman" pitchFamily="18" charset="0"/>
              </a:defRPr>
            </a:lvl1pPr>
          </a:lstStyle>
          <a:p>
            <a:pPr>
              <a:defRPr/>
            </a:pPr>
            <a:endParaRPr lang="en-US"/>
          </a:p>
        </p:txBody>
      </p:sp>
      <p:sp>
        <p:nvSpPr>
          <p:cNvPr id="27648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smtClean="0">
                <a:latin typeface="Times New Roman" pitchFamily="18" charset="0"/>
              </a:defRPr>
            </a:lvl1pPr>
          </a:lstStyle>
          <a:p>
            <a:pPr>
              <a:defRPr/>
            </a:pPr>
            <a:fld id="{B5DCF647-9AA5-4A4F-A955-3F75978E7016}" type="slidenum">
              <a:rPr lang="en-US"/>
              <a:pPr>
                <a:defRPr/>
              </a:pPr>
              <a:t>‹#›</a:t>
            </a:fld>
            <a:endParaRPr lang="en-US"/>
          </a:p>
        </p:txBody>
      </p:sp>
    </p:spTree>
    <p:extLst>
      <p:ext uri="{BB962C8B-B14F-4D97-AF65-F5344CB8AC3E}">
        <p14:creationId xmlns:p14="http://schemas.microsoft.com/office/powerpoint/2010/main" val="4291270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6C238F-1BAF-4E0F-B728-1ED6809BBE9C}" type="slidenum">
              <a:rPr lang="en-US" altLang="en-US">
                <a:latin typeface="Times New Roman" panose="02020603050405020304" pitchFamily="18" charset="0"/>
              </a:rPr>
              <a:pPr/>
              <a:t>1</a:t>
            </a:fld>
            <a:endParaRPr lang="en-US" altLang="en-US">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999075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39025E2-D618-4033-A807-9A1F8B42F8EF}" type="slidenum">
              <a:rPr lang="en-US" altLang="en-US">
                <a:latin typeface="Times New Roman" panose="02020603050405020304" pitchFamily="18" charset="0"/>
              </a:rPr>
              <a:pPr/>
              <a:t>3</a:t>
            </a:fld>
            <a:endParaRPr lang="en-US" altLang="en-US">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xfrm>
            <a:off x="2274888" y="153988"/>
            <a:ext cx="1930400" cy="1447800"/>
          </a:xfrm>
          <a:ln/>
        </p:spPr>
      </p:sp>
      <p:sp>
        <p:nvSpPr>
          <p:cNvPr id="70660" name="Rectangle 3"/>
          <p:cNvSpPr>
            <a:spLocks noGrp="1" noChangeArrowheads="1"/>
          </p:cNvSpPr>
          <p:nvPr>
            <p:ph type="body" idx="1"/>
          </p:nvPr>
        </p:nvSpPr>
        <p:spPr>
          <a:xfrm>
            <a:off x="228600" y="1827213"/>
            <a:ext cx="6477000" cy="6629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70000"/>
              </a:lnSpc>
              <a:spcBef>
                <a:spcPct val="0"/>
              </a:spcBef>
            </a:pPr>
            <a:r>
              <a:rPr lang="en-US" altLang="en-US" b="1" smtClean="0"/>
              <a:t>An extraordinary amount of effort and commitment by everyone to bring the Report and its related materials to the American People. </a:t>
            </a:r>
            <a:r>
              <a:rPr lang="en-US" altLang="en-US" b="1" smtClean="0">
                <a:solidFill>
                  <a:schemeClr val="accent2"/>
                </a:solidFill>
              </a:rPr>
              <a:t>(CLICK)</a:t>
            </a:r>
            <a:r>
              <a:rPr lang="en-US" altLang="en-US" b="1" smtClean="0"/>
              <a:t> The Report was published on April 9.  In addition to the Task Force Report </a:t>
            </a:r>
            <a:r>
              <a:rPr lang="en-US" altLang="en-US" b="1" smtClean="0">
                <a:solidFill>
                  <a:schemeClr val="accent2"/>
                </a:solidFill>
              </a:rPr>
              <a:t>(CLICK)</a:t>
            </a:r>
            <a:r>
              <a:rPr lang="en-US" altLang="en-US" b="1" smtClean="0"/>
              <a:t>, a number of materials were produced which have been made widely available to targeted populations.  Included in the kit accompanying the Task Force Report are  </a:t>
            </a:r>
            <a:r>
              <a:rPr lang="en-US" altLang="en-US" b="1" smtClean="0">
                <a:solidFill>
                  <a:schemeClr val="accent2"/>
                </a:solidFill>
              </a:rPr>
              <a:t>(CLICK) </a:t>
            </a:r>
            <a:r>
              <a:rPr lang="en-US" altLang="en-US" b="1" smtClean="0"/>
              <a:t>two panel reports; brochures aimed at </a:t>
            </a:r>
            <a:r>
              <a:rPr lang="en-US" altLang="en-US" b="1" smtClean="0">
                <a:solidFill>
                  <a:schemeClr val="accent2"/>
                </a:solidFill>
              </a:rPr>
              <a:t>(CLICK) </a:t>
            </a:r>
            <a:r>
              <a:rPr lang="en-US" altLang="en-US" b="1" smtClean="0"/>
              <a:t>parents, </a:t>
            </a:r>
            <a:r>
              <a:rPr lang="en-US" altLang="en-US" b="1" smtClean="0">
                <a:solidFill>
                  <a:schemeClr val="accent2"/>
                </a:solidFill>
              </a:rPr>
              <a:t>(CLICK) </a:t>
            </a:r>
            <a:r>
              <a:rPr lang="en-US" altLang="en-US" b="1" smtClean="0"/>
              <a:t>college presidents, and</a:t>
            </a:r>
            <a:r>
              <a:rPr lang="en-US" altLang="en-US" b="1" smtClean="0">
                <a:solidFill>
                  <a:schemeClr val="accent2"/>
                </a:solidFill>
              </a:rPr>
              <a:t>(CLICK)</a:t>
            </a:r>
            <a:r>
              <a:rPr lang="en-US" altLang="en-US" b="1" smtClean="0"/>
              <a:t> peer educators/resident advisors; </a:t>
            </a:r>
            <a:r>
              <a:rPr lang="en-US" altLang="en-US" b="1" smtClean="0">
                <a:solidFill>
                  <a:schemeClr val="accent2"/>
                </a:solidFill>
              </a:rPr>
              <a:t>(CLICK) </a:t>
            </a:r>
            <a:r>
              <a:rPr lang="en-US" altLang="en-US" b="1" smtClean="0"/>
              <a:t>a planning and evaluation guide; </a:t>
            </a:r>
            <a:r>
              <a:rPr lang="en-US" altLang="en-US" b="1" smtClean="0">
                <a:solidFill>
                  <a:schemeClr val="accent2"/>
                </a:solidFill>
              </a:rPr>
              <a:t>(CLICK) </a:t>
            </a:r>
            <a:r>
              <a:rPr lang="en-US" altLang="en-US" b="1" smtClean="0"/>
              <a:t>journal articles; and </a:t>
            </a:r>
            <a:r>
              <a:rPr lang="en-US" altLang="en-US" b="1" smtClean="0">
                <a:solidFill>
                  <a:schemeClr val="accent2"/>
                </a:solidFill>
              </a:rPr>
              <a:t>(CLICK) </a:t>
            </a:r>
            <a:r>
              <a:rPr lang="en-US" altLang="en-US" b="1" smtClean="0"/>
              <a:t>the April 9th press release. </a:t>
            </a:r>
            <a:r>
              <a:rPr lang="en-US" altLang="en-US" b="1" smtClean="0">
                <a:solidFill>
                  <a:schemeClr val="accent2"/>
                </a:solidFill>
              </a:rPr>
              <a:t>(CLICK) </a:t>
            </a:r>
            <a:r>
              <a:rPr lang="en-US" altLang="en-US" b="1" smtClean="0"/>
              <a:t>A College-drinking Web site, which has  won numerous awards and other recognitions for its innovations, usability, and information was also launched on April 9.</a:t>
            </a:r>
          </a:p>
          <a:p>
            <a:pPr eaLnBrk="1" hangingPunct="1">
              <a:lnSpc>
                <a:spcPct val="170000"/>
              </a:lnSpc>
              <a:spcBef>
                <a:spcPct val="0"/>
              </a:spcBef>
            </a:pPr>
            <a:endParaRPr lang="en-US" altLang="en-US" b="1" smtClean="0"/>
          </a:p>
          <a:p>
            <a:pPr eaLnBrk="1" hangingPunct="1">
              <a:lnSpc>
                <a:spcPct val="230000"/>
              </a:lnSpc>
              <a:spcBef>
                <a:spcPct val="0"/>
              </a:spcBef>
            </a:pPr>
            <a:r>
              <a:rPr lang="en-US" altLang="en-US" b="1" smtClean="0"/>
              <a:t>The finishing touches were being made on the Task Force report when I arrived at NIAAA as Acting Director in January of last year.  Although it was only one of many activities that I had to quickly get up to speed on, I was indeed encouraged that such an knowledgeable group had been assembled to tackle the college-drinking problem, and I was genuinely impressed by the enthusiasm and dedication evident in the work that had been underway both within the Institute and by those scientists, educators, and other collaborators involved.</a:t>
            </a:r>
            <a:r>
              <a:rPr lang="en-US" altLang="en-US" b="1" smtClean="0">
                <a:solidFill>
                  <a:schemeClr val="accent2"/>
                </a:solidFill>
              </a:rPr>
              <a:t>(CLICK)</a:t>
            </a:r>
          </a:p>
        </p:txBody>
      </p:sp>
    </p:spTree>
    <p:extLst>
      <p:ext uri="{BB962C8B-B14F-4D97-AF65-F5344CB8AC3E}">
        <p14:creationId xmlns:p14="http://schemas.microsoft.com/office/powerpoint/2010/main" val="1908981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694311"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694312"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smtClean="0"/>
            </a:lvl1pPr>
          </a:lstStyle>
          <a:p>
            <a:pPr>
              <a:defRPr/>
            </a:pPr>
            <a:endParaRPr lang="en-US"/>
          </a:p>
        </p:txBody>
      </p:sp>
      <p:sp>
        <p:nvSpPr>
          <p:cNvPr id="42" name="Rectangle 42"/>
          <p:cNvSpPr>
            <a:spLocks noGrp="1" noChangeArrowheads="1"/>
          </p:cNvSpPr>
          <p:nvPr>
            <p:ph type="ftr" sz="quarter" idx="11"/>
          </p:nvPr>
        </p:nvSpPr>
        <p:spPr/>
        <p:txBody>
          <a:bodyPr/>
          <a:lstStyle>
            <a:lvl1pPr>
              <a:defRPr smtClean="0"/>
            </a:lvl1pPr>
          </a:lstStyle>
          <a:p>
            <a:pPr>
              <a:defRPr/>
            </a:pPr>
            <a:endParaRPr lang="en-US"/>
          </a:p>
        </p:txBody>
      </p:sp>
      <p:sp>
        <p:nvSpPr>
          <p:cNvPr id="43" name="Rectangle 43"/>
          <p:cNvSpPr>
            <a:spLocks noGrp="1" noChangeArrowheads="1"/>
          </p:cNvSpPr>
          <p:nvPr>
            <p:ph type="sldNum" sz="quarter" idx="12"/>
          </p:nvPr>
        </p:nvSpPr>
        <p:spPr/>
        <p:txBody>
          <a:bodyPr/>
          <a:lstStyle>
            <a:lvl1pPr>
              <a:defRPr smtClean="0"/>
            </a:lvl1pPr>
          </a:lstStyle>
          <a:p>
            <a:pPr>
              <a:defRPr/>
            </a:pPr>
            <a:fld id="{28BFDD9E-C4A5-4637-9035-2898F5890A7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F0211C05-CF7E-443F-8C54-1615734AE81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F724D6E9-1957-4738-920B-7343D115E58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162C2E18-D3C9-40DC-8C85-2E9153BFE79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24D56197-D9F3-4F7B-8E99-F158CC3D6A1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49E8FE8D-1018-4B71-90E6-B23E6F310C9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996063C2-E177-4D67-BB39-89D2EC11314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DE1C7B0E-8CE3-4DB1-8BD0-589DCCB7672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FFA2B2A0-80A9-4644-9EE7-81552286E9B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EBD30892-1BBC-4FFF-9656-AC2482AFFF1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69CA988-DC18-4D74-B12E-6F8E6AC86CA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874EA5C0-EC23-456C-AC0C-0F2C55EFBDF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6B9B6BB2-03A0-4C16-9C5D-ADEC976A0E7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1588" y="0"/>
            <a:ext cx="9148762" cy="6851650"/>
            <a:chOff x="1" y="0"/>
            <a:chExt cx="5763" cy="4316"/>
          </a:xfrm>
        </p:grpSpPr>
        <p:sp>
          <p:nvSpPr>
            <p:cNvPr id="69325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9325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9325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2059" name="Group 6"/>
            <p:cNvGrpSpPr>
              <a:grpSpLocks/>
            </p:cNvGrpSpPr>
            <p:nvPr/>
          </p:nvGrpSpPr>
          <p:grpSpPr bwMode="auto">
            <a:xfrm>
              <a:off x="288" y="0"/>
              <a:ext cx="5098" cy="4316"/>
              <a:chOff x="288" y="0"/>
              <a:chExt cx="5098" cy="4316"/>
            </a:xfrm>
          </p:grpSpPr>
          <p:sp>
            <p:nvSpPr>
              <p:cNvPr id="69325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5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5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5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5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69326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69326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9326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9327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69327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69327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69327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69327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69327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69327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69327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69327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2071" name="Group 31"/>
            <p:cNvGrpSpPr>
              <a:grpSpLocks/>
            </p:cNvGrpSpPr>
            <p:nvPr/>
          </p:nvGrpSpPr>
          <p:grpSpPr bwMode="auto">
            <a:xfrm>
              <a:off x="1" y="392"/>
              <a:ext cx="5758" cy="1571"/>
              <a:chOff x="1" y="392"/>
              <a:chExt cx="5758" cy="1571"/>
            </a:xfrm>
          </p:grpSpPr>
          <p:sp>
            <p:nvSpPr>
              <p:cNvPr id="69328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69328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69328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69328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69328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69328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69328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693287"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693288"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00000"/>
                  </a:outerShdw>
                </a:effectLst>
              </a:defRPr>
            </a:lvl1pPr>
          </a:lstStyle>
          <a:p>
            <a:pPr>
              <a:defRPr/>
            </a:pPr>
            <a:endParaRPr lang="en-US"/>
          </a:p>
        </p:txBody>
      </p:sp>
      <p:sp>
        <p:nvSpPr>
          <p:cNvPr id="693289"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00000"/>
                  </a:outerShdw>
                </a:effectLst>
              </a:defRPr>
            </a:lvl1pPr>
          </a:lstStyle>
          <a:p>
            <a:pPr>
              <a:defRPr/>
            </a:pPr>
            <a:endParaRPr lang="en-US"/>
          </a:p>
        </p:txBody>
      </p:sp>
      <p:sp>
        <p:nvSpPr>
          <p:cNvPr id="693290"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defRPr>
            </a:lvl1pPr>
          </a:lstStyle>
          <a:p>
            <a:pPr>
              <a:defRPr/>
            </a:pPr>
            <a:fld id="{7B75326B-6043-4FAD-B66D-E6197AD55520}" type="slidenum">
              <a:rPr lang="en-US"/>
              <a:pPr>
                <a:defRPr/>
              </a:pPr>
              <a:t>‹#›</a:t>
            </a:fld>
            <a:endParaRPr lang="en-US"/>
          </a:p>
        </p:txBody>
      </p:sp>
      <p:sp>
        <p:nvSpPr>
          <p:cNvPr id="693291"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88"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imdb.com/name/nm0001728/?ref_=tt_trv_qu" TargetMode="External"/><Relationship Id="rId2" Type="http://schemas.openxmlformats.org/officeDocument/2006/relationships/hyperlink" Target="http://www.imdb.com/name/nm0000144/?ref_=tt_trv_qu"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6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7.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457200"/>
            <a:ext cx="7772400" cy="2852738"/>
          </a:xfrm>
          <a:noFill/>
        </p:spPr>
        <p:txBody>
          <a:bodyPr/>
          <a:lstStyle/>
          <a:p>
            <a:pPr eaLnBrk="1" hangingPunct="1"/>
            <a:r>
              <a:rPr lang="en-US" altLang="en-US" sz="4800" b="0" dirty="0" smtClean="0">
                <a:solidFill>
                  <a:srgbClr val="00FF00"/>
                </a:solidFill>
                <a:latin typeface="Arial Black" panose="020B0A04020102020204" pitchFamily="34" charset="0"/>
              </a:rPr>
              <a:t>Bootstrapping Alcohol/Substance Use Research </a:t>
            </a:r>
            <a:r>
              <a:rPr lang="en-US" altLang="en-US" sz="4800" dirty="0" smtClean="0">
                <a:solidFill>
                  <a:srgbClr val="00FF00"/>
                </a:solidFill>
                <a:latin typeface="Arial Black" panose="020B0A04020102020204" pitchFamily="34" charset="0"/>
              </a:rPr>
              <a:t>and</a:t>
            </a:r>
            <a:r>
              <a:rPr lang="en-US" altLang="en-US" sz="4800" b="0" dirty="0" smtClean="0">
                <a:solidFill>
                  <a:srgbClr val="00FF00"/>
                </a:solidFill>
                <a:latin typeface="Arial Black" panose="020B0A04020102020204" pitchFamily="34" charset="0"/>
              </a:rPr>
              <a:t> </a:t>
            </a:r>
            <a:r>
              <a:rPr lang="en-US" altLang="en-US" sz="4800" b="0" dirty="0" err="1" smtClean="0">
                <a:solidFill>
                  <a:srgbClr val="00FF00"/>
                </a:solidFill>
                <a:latin typeface="Arial Black" panose="020B0A04020102020204" pitchFamily="34" charset="0"/>
              </a:rPr>
              <a:t>Biobehavioral</a:t>
            </a:r>
            <a:r>
              <a:rPr lang="en-US" altLang="en-US" sz="4800" b="0" dirty="0" smtClean="0">
                <a:solidFill>
                  <a:srgbClr val="00FF00"/>
                </a:solidFill>
                <a:latin typeface="Arial Black" panose="020B0A04020102020204" pitchFamily="34" charset="0"/>
              </a:rPr>
              <a:t> Science</a:t>
            </a:r>
          </a:p>
        </p:txBody>
      </p:sp>
      <p:sp>
        <p:nvSpPr>
          <p:cNvPr id="6147" name="Rectangle 3"/>
          <p:cNvSpPr>
            <a:spLocks noGrp="1" noChangeArrowheads="1"/>
          </p:cNvSpPr>
          <p:nvPr>
            <p:ph type="subTitle" idx="1"/>
          </p:nvPr>
        </p:nvSpPr>
        <p:spPr>
          <a:xfrm>
            <a:off x="785327" y="3962400"/>
            <a:ext cx="7010400" cy="1676400"/>
          </a:xfrm>
          <a:noFill/>
        </p:spPr>
        <p:txBody>
          <a:bodyPr/>
          <a:lstStyle/>
          <a:p>
            <a:pPr marL="460375" lvl="1" indent="0" algn="ctr" eaLnBrk="1" hangingPunct="1">
              <a:buFont typeface="Wingdings 3" panose="05040102010807070707" pitchFamily="18" charset="2"/>
              <a:buNone/>
            </a:pPr>
            <a:r>
              <a:rPr lang="en-US" altLang="en-US" dirty="0" smtClean="0">
                <a:solidFill>
                  <a:srgbClr val="FFCC00"/>
                </a:solidFill>
              </a:rPr>
              <a:t>Mark Goldman, Ph.D.</a:t>
            </a:r>
          </a:p>
          <a:p>
            <a:pPr marL="460375" lvl="1" indent="0" algn="ctr" eaLnBrk="1" hangingPunct="1">
              <a:buFont typeface="Wingdings 3" panose="05040102010807070707" pitchFamily="18" charset="2"/>
              <a:buNone/>
            </a:pPr>
            <a:r>
              <a:rPr lang="en-US" altLang="en-US" dirty="0" smtClean="0">
                <a:solidFill>
                  <a:srgbClr val="FFCC00"/>
                </a:solidFill>
              </a:rPr>
              <a:t>Distinguished University Professor, University of South Florida</a:t>
            </a:r>
          </a:p>
        </p:txBody>
      </p:sp>
    </p:spTree>
    <p:extLst>
      <p:ext uri="{BB962C8B-B14F-4D97-AF65-F5344CB8AC3E}">
        <p14:creationId xmlns:p14="http://schemas.microsoft.com/office/powerpoint/2010/main" val="268130270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2898" name="Picture 2" descr="Copy of bedtimes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163" y="652463"/>
            <a:ext cx="6542087" cy="5551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453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33400" y="228600"/>
            <a:ext cx="78105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1440" rIns="0" bIns="9144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5000"/>
              </a:lnSpc>
            </a:pPr>
            <a:r>
              <a:rPr lang="en-US" altLang="en-US" sz="3200" b="1" dirty="0">
                <a:solidFill>
                  <a:srgbClr val="000066"/>
                </a:solidFill>
                <a:latin typeface="Times New Roman" panose="02020603050405020304" pitchFamily="18" charset="0"/>
              </a:rPr>
              <a:t> </a:t>
            </a:r>
            <a:r>
              <a:rPr lang="en-US" altLang="en-US" sz="3200" b="1" dirty="0">
                <a:solidFill>
                  <a:srgbClr val="00FF00"/>
                </a:solidFill>
                <a:cs typeface="Arial" panose="020B0604020202020204" pitchFamily="34" charset="0"/>
              </a:rPr>
              <a:t>Task Force Report</a:t>
            </a:r>
          </a:p>
        </p:txBody>
      </p:sp>
      <p:sp>
        <p:nvSpPr>
          <p:cNvPr id="8195" name="Text Box 3"/>
          <p:cNvSpPr txBox="1">
            <a:spLocks noChangeArrowheads="1"/>
          </p:cNvSpPr>
          <p:nvPr/>
        </p:nvSpPr>
        <p:spPr bwMode="auto">
          <a:xfrm>
            <a:off x="2133600" y="6137803"/>
            <a:ext cx="5715000" cy="72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spAutoFit/>
          </a:bodyPr>
          <a:lstStyle>
            <a:lvl1pPr marL="173038" indent="-173038">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90000"/>
              </a:lnSpc>
              <a:spcBef>
                <a:spcPct val="40000"/>
              </a:spcBef>
              <a:buFontTx/>
              <a:buChar char="•"/>
            </a:pPr>
            <a:r>
              <a:rPr lang="en-US" altLang="en-US" sz="1400" b="1" i="1" dirty="0">
                <a:solidFill>
                  <a:srgbClr val="FFCC00"/>
                </a:solidFill>
                <a:cs typeface="Arial" panose="020B0604020202020204" pitchFamily="34" charset="0"/>
              </a:rPr>
              <a:t>	Originally published April 9, 2002</a:t>
            </a:r>
          </a:p>
          <a:p>
            <a:pPr lvl="1">
              <a:lnSpc>
                <a:spcPct val="90000"/>
              </a:lnSpc>
              <a:spcBef>
                <a:spcPct val="40000"/>
              </a:spcBef>
              <a:buFontTx/>
              <a:buChar char="•"/>
            </a:pPr>
            <a:endParaRPr lang="en-US" altLang="en-US" sz="2400" b="1" dirty="0">
              <a:solidFill>
                <a:schemeClr val="accent2"/>
              </a:solidFill>
              <a:latin typeface="Times New Roman" panose="02020603050405020304" pitchFamily="18" charset="0"/>
            </a:endParaRPr>
          </a:p>
        </p:txBody>
      </p:sp>
      <p:pic>
        <p:nvPicPr>
          <p:cNvPr id="8196" name="Picture 4" descr="college_calltoaction_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12871">
            <a:off x="3113262" y="1533813"/>
            <a:ext cx="29368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71353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457200" y="304800"/>
            <a:ext cx="8229600" cy="4957763"/>
          </a:xfrm>
        </p:spPr>
        <p:txBody>
          <a:bodyPr/>
          <a:lstStyle/>
          <a:p>
            <a:pPr marL="342900" indent="-342900" eaLnBrk="1" hangingPunct="1">
              <a:lnSpc>
                <a:spcPct val="80000"/>
              </a:lnSpc>
              <a:buFont typeface="Wingdings" panose="05000000000000000000" pitchFamily="2" charset="2"/>
              <a:buNone/>
            </a:pPr>
            <a:r>
              <a:rPr lang="en-US" altLang="en-US" sz="1400" b="0" dirty="0" smtClean="0">
                <a:solidFill>
                  <a:schemeClr val="accent2"/>
                </a:solidFill>
              </a:rPr>
              <a:t>	</a:t>
            </a:r>
            <a:r>
              <a:rPr lang="en-US" altLang="en-US" dirty="0" smtClean="0">
                <a:solidFill>
                  <a:schemeClr val="accent2"/>
                </a:solidFill>
              </a:rPr>
              <a:t>“What the NIAAA task force called a culture of drinking leads many students to harm themselves or others and clearly is antithetical to academic success</a:t>
            </a:r>
            <a:r>
              <a:rPr lang="en-US" altLang="en-US" b="1" dirty="0" smtClean="0">
                <a:solidFill>
                  <a:srgbClr val="FFC000"/>
                </a:solidFill>
              </a:rPr>
              <a:t>…sadly and tragically, the serious problem of alcohol abuse and misuse on college campuses persists with </a:t>
            </a:r>
            <a:r>
              <a:rPr lang="en-US" altLang="en-US" b="1" dirty="0" smtClean="0">
                <a:solidFill>
                  <a:srgbClr val="00FF00"/>
                </a:solidFill>
              </a:rPr>
              <a:t>students often coming to our campuses with histories of excessive drinking</a:t>
            </a:r>
            <a:r>
              <a:rPr lang="en-US" altLang="en-US" dirty="0" smtClean="0">
                <a:solidFill>
                  <a:srgbClr val="00FF00"/>
                </a:solidFill>
              </a:rPr>
              <a:t>.”</a:t>
            </a:r>
            <a:r>
              <a:rPr lang="en-US" altLang="en-US" dirty="0" smtClean="0">
                <a:solidFill>
                  <a:srgbClr val="FFC000"/>
                </a:solidFill>
              </a:rPr>
              <a:t> </a:t>
            </a:r>
          </a:p>
          <a:p>
            <a:pPr marL="342900" indent="-342900" eaLnBrk="1" hangingPunct="1">
              <a:lnSpc>
                <a:spcPct val="80000"/>
              </a:lnSpc>
              <a:buFont typeface="Wingdings" panose="05000000000000000000" pitchFamily="2" charset="2"/>
              <a:buNone/>
            </a:pPr>
            <a:endParaRPr lang="en-US" altLang="en-US" sz="2800" dirty="0" smtClean="0">
              <a:solidFill>
                <a:srgbClr val="990000"/>
              </a:solidFill>
            </a:endParaRPr>
          </a:p>
          <a:p>
            <a:pPr marL="342900" indent="-342900" eaLnBrk="1" hangingPunct="1">
              <a:lnSpc>
                <a:spcPct val="80000"/>
              </a:lnSpc>
              <a:buFont typeface="Wingdings" panose="05000000000000000000" pitchFamily="2" charset="2"/>
              <a:buNone/>
            </a:pPr>
            <a:r>
              <a:rPr lang="en-US" altLang="en-US" dirty="0" smtClean="0">
                <a:solidFill>
                  <a:schemeClr val="accent2"/>
                </a:solidFill>
              </a:rPr>
              <a:t>	(Susan </a:t>
            </a:r>
            <a:r>
              <a:rPr lang="en-US" altLang="en-US" dirty="0" err="1" smtClean="0">
                <a:solidFill>
                  <a:schemeClr val="accent2"/>
                </a:solidFill>
              </a:rPr>
              <a:t>Resneck</a:t>
            </a:r>
            <a:r>
              <a:rPr lang="en-US" altLang="en-US" dirty="0" smtClean="0">
                <a:solidFill>
                  <a:schemeClr val="accent2"/>
                </a:solidFill>
              </a:rPr>
              <a:t> Pierce, former President U of Puget Sound).”</a:t>
            </a:r>
          </a:p>
        </p:txBody>
      </p:sp>
    </p:spTree>
    <p:extLst>
      <p:ext uri="{BB962C8B-B14F-4D97-AF65-F5344CB8AC3E}">
        <p14:creationId xmlns:p14="http://schemas.microsoft.com/office/powerpoint/2010/main" val="341799588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81000"/>
            <a:ext cx="6019800"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4829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600075" y="304800"/>
            <a:ext cx="8467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2600" b="1" dirty="0">
                <a:solidFill>
                  <a:srgbClr val="FFCC00"/>
                </a:solidFill>
                <a:latin typeface="Times New Roman" panose="02020603050405020304" pitchFamily="18" charset="0"/>
              </a:rPr>
              <a:t>Prevalence of Lifetime Alcohol Dependence by Age of First Alcohol Use and Family History of Alcoholism</a:t>
            </a:r>
          </a:p>
        </p:txBody>
      </p:sp>
      <p:sp>
        <p:nvSpPr>
          <p:cNvPr id="1028" name="Rectangle 3"/>
          <p:cNvSpPr>
            <a:spLocks noChangeArrowheads="1"/>
          </p:cNvSpPr>
          <p:nvPr/>
        </p:nvSpPr>
        <p:spPr bwMode="auto">
          <a:xfrm>
            <a:off x="566738" y="6064250"/>
            <a:ext cx="63674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i="1">
                <a:solidFill>
                  <a:schemeClr val="accent2"/>
                </a:solidFill>
                <a:latin typeface="Times New Roman" panose="02020603050405020304" pitchFamily="18" charset="0"/>
              </a:rPr>
              <a:t>Source: </a:t>
            </a:r>
            <a:r>
              <a:rPr lang="en-US" altLang="en-US" sz="1600" b="1">
                <a:solidFill>
                  <a:schemeClr val="accent2"/>
                </a:solidFill>
                <a:latin typeface="Times New Roman" panose="02020603050405020304" pitchFamily="18" charset="0"/>
              </a:rPr>
              <a:t>Grant and Dawson. </a:t>
            </a:r>
            <a:r>
              <a:rPr lang="en-US" altLang="en-US" sz="1600" b="1" i="1">
                <a:solidFill>
                  <a:schemeClr val="accent2"/>
                </a:solidFill>
                <a:latin typeface="Times New Roman" panose="02020603050405020304" pitchFamily="18" charset="0"/>
              </a:rPr>
              <a:t>J Subst Abuse.</a:t>
            </a:r>
            <a:r>
              <a:rPr lang="en-US" altLang="en-US" sz="1600" b="1">
                <a:solidFill>
                  <a:schemeClr val="accent2"/>
                </a:solidFill>
                <a:latin typeface="Times New Roman" panose="02020603050405020304" pitchFamily="18" charset="0"/>
              </a:rPr>
              <a:t> 1998. 10(2):163-73. </a:t>
            </a:r>
          </a:p>
        </p:txBody>
      </p:sp>
      <p:grpSp>
        <p:nvGrpSpPr>
          <p:cNvPr id="1029" name="Group 4"/>
          <p:cNvGrpSpPr>
            <a:grpSpLocks/>
          </p:cNvGrpSpPr>
          <p:nvPr/>
        </p:nvGrpSpPr>
        <p:grpSpPr bwMode="auto">
          <a:xfrm>
            <a:off x="990600" y="1295400"/>
            <a:ext cx="7086600" cy="4692650"/>
            <a:chOff x="768" y="912"/>
            <a:chExt cx="4464" cy="2956"/>
          </a:xfrm>
        </p:grpSpPr>
        <p:grpSp>
          <p:nvGrpSpPr>
            <p:cNvPr id="1030" name="Group 5"/>
            <p:cNvGrpSpPr>
              <a:grpSpLocks/>
            </p:cNvGrpSpPr>
            <p:nvPr/>
          </p:nvGrpSpPr>
          <p:grpSpPr bwMode="auto">
            <a:xfrm>
              <a:off x="768" y="912"/>
              <a:ext cx="4464" cy="2956"/>
              <a:chOff x="768" y="912"/>
              <a:chExt cx="4464" cy="2956"/>
            </a:xfrm>
          </p:grpSpPr>
          <p:graphicFrame>
            <p:nvGraphicFramePr>
              <p:cNvPr id="1026" name="Object 6"/>
              <p:cNvGraphicFramePr>
                <a:graphicFrameLocks noChangeAspect="1"/>
              </p:cNvGraphicFramePr>
              <p:nvPr/>
            </p:nvGraphicFramePr>
            <p:xfrm>
              <a:off x="768" y="912"/>
              <a:ext cx="4464" cy="2956"/>
            </p:xfrm>
            <a:graphic>
              <a:graphicData uri="http://schemas.openxmlformats.org/presentationml/2006/ole">
                <mc:AlternateContent xmlns:mc="http://schemas.openxmlformats.org/markup-compatibility/2006">
                  <mc:Choice xmlns:v="urn:schemas-microsoft-com:vml" Requires="v">
                    <p:oleObj spid="_x0000_s15366" name="Chart" r:id="rId3" imgW="7353289" imgH="4257630" progId="MSGraph.Chart.8">
                      <p:embed followColorScheme="full"/>
                    </p:oleObj>
                  </mc:Choice>
                  <mc:Fallback>
                    <p:oleObj name="Chart" r:id="rId3" imgW="7353289" imgH="4257630" progId="MSGraph.Chart.8">
                      <p:embed followColorScheme="full"/>
                      <p:pic>
                        <p:nvPicPr>
                          <p:cNvPr id="0" name=""/>
                          <p:cNvPicPr>
                            <a:picLocks noChangeAspect="1" noChangeArrowheads="1"/>
                          </p:cNvPicPr>
                          <p:nvPr/>
                        </p:nvPicPr>
                        <p:blipFill>
                          <a:blip r:embed="rId4"/>
                          <a:srcRect/>
                          <a:stretch>
                            <a:fillRect/>
                          </a:stretch>
                        </p:blipFill>
                        <p:spPr bwMode="auto">
                          <a:xfrm>
                            <a:off x="768" y="912"/>
                            <a:ext cx="4464" cy="2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oleObj>
                  </mc:Fallback>
                </mc:AlternateContent>
              </a:graphicData>
            </a:graphic>
          </p:graphicFrame>
          <p:sp>
            <p:nvSpPr>
              <p:cNvPr id="1032" name="Rectangle 7"/>
              <p:cNvSpPr>
                <a:spLocks noChangeArrowheads="1"/>
              </p:cNvSpPr>
              <p:nvPr/>
            </p:nvSpPr>
            <p:spPr bwMode="auto">
              <a:xfrm>
                <a:off x="2064" y="3504"/>
                <a:ext cx="1968" cy="33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dirty="0">
                    <a:solidFill>
                      <a:schemeClr val="accent2"/>
                    </a:solidFill>
                    <a:latin typeface="Times New Roman" panose="02020603050405020304" pitchFamily="18" charset="0"/>
                  </a:rPr>
                  <a:t>Age at First Alcohol Use</a:t>
                </a:r>
              </a:p>
            </p:txBody>
          </p:sp>
        </p:grpSp>
        <p:sp>
          <p:nvSpPr>
            <p:cNvPr id="1031" name="Rectangle 8"/>
            <p:cNvSpPr>
              <a:spLocks noChangeArrowheads="1"/>
            </p:cNvSpPr>
            <p:nvPr/>
          </p:nvSpPr>
          <p:spPr bwMode="auto">
            <a:xfrm rot="-5400000">
              <a:off x="96" y="2016"/>
              <a:ext cx="1968" cy="33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dirty="0">
                  <a:solidFill>
                    <a:schemeClr val="accent2"/>
                  </a:solidFill>
                  <a:latin typeface="Times New Roman" panose="02020603050405020304" pitchFamily="18" charset="0"/>
                </a:rPr>
                <a:t>% Prevalence</a:t>
              </a:r>
            </a:p>
          </p:txBody>
        </p:sp>
      </p:grpSp>
    </p:spTree>
    <p:extLst>
      <p:ext uri="{BB962C8B-B14F-4D97-AF65-F5344CB8AC3E}">
        <p14:creationId xmlns:p14="http://schemas.microsoft.com/office/powerpoint/2010/main" val="155474146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295400"/>
            <a:ext cx="5843588" cy="419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757671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ChangeArrowheads="1"/>
          </p:cNvSpPr>
          <p:nvPr/>
        </p:nvSpPr>
        <p:spPr bwMode="auto">
          <a:xfrm>
            <a:off x="228600" y="1066800"/>
            <a:ext cx="8915400" cy="5943600"/>
          </a:xfrm>
          <a:prstGeom prst="rect">
            <a:avLst/>
          </a:prstGeom>
          <a:noFill/>
          <a:ln w="9525">
            <a:noFill/>
            <a:miter lim="800000"/>
            <a:headEnd/>
            <a:tailEnd/>
          </a:ln>
          <a:effectLst/>
        </p:spPr>
        <p:txBody>
          <a:bodyPr/>
          <a:lstStyle/>
          <a:p>
            <a:pPr algn="ctr" eaLnBrk="1" hangingPunct="1">
              <a:spcBef>
                <a:spcPct val="20000"/>
              </a:spcBef>
              <a:buClr>
                <a:schemeClr val="hlink"/>
              </a:buClr>
              <a:buSzPct val="60000"/>
              <a:buFont typeface="Wingdings" pitchFamily="2" charset="2"/>
              <a:buNone/>
              <a:defRPr/>
            </a:pPr>
            <a:r>
              <a:rPr lang="en-US" sz="5400" dirty="0" smtClean="0">
                <a:solidFill>
                  <a:srgbClr val="00FF00"/>
                </a:solidFill>
                <a:effectLst>
                  <a:outerShdw blurRad="38100" dist="38100" dir="2700000" algn="tl">
                    <a:srgbClr val="000000"/>
                  </a:outerShdw>
                </a:effectLst>
                <a:latin typeface="Arial" panose="020B0604020202020204" pitchFamily="34" charset="0"/>
                <a:cs typeface="Arial" panose="020B0604020202020204" pitchFamily="34" charset="0"/>
              </a:rPr>
              <a:t>Emerging Paradigms in </a:t>
            </a:r>
            <a:r>
              <a:rPr lang="en-US" sz="5400" dirty="0" err="1" smtClean="0">
                <a:solidFill>
                  <a:srgbClr val="00FF00"/>
                </a:solidFill>
                <a:effectLst>
                  <a:outerShdw blurRad="38100" dist="38100" dir="2700000" algn="tl">
                    <a:srgbClr val="000000"/>
                  </a:outerShdw>
                </a:effectLst>
                <a:latin typeface="Arial" panose="020B0604020202020204" pitchFamily="34" charset="0"/>
                <a:cs typeface="Arial" panose="020B0604020202020204" pitchFamily="34" charset="0"/>
              </a:rPr>
              <a:t>Biobehavioral</a:t>
            </a:r>
            <a:r>
              <a:rPr lang="en-US" sz="5400" dirty="0" smtClean="0">
                <a:solidFill>
                  <a:srgbClr val="00FF00"/>
                </a:solidFill>
                <a:effectLst>
                  <a:outerShdw blurRad="38100" dist="38100" dir="2700000" algn="tl">
                    <a:srgbClr val="000000"/>
                  </a:outerShdw>
                </a:effectLst>
                <a:latin typeface="Arial" panose="020B0604020202020204" pitchFamily="34" charset="0"/>
                <a:cs typeface="Arial" panose="020B0604020202020204" pitchFamily="34" charset="0"/>
              </a:rPr>
              <a:t> Science:</a:t>
            </a:r>
          </a:p>
          <a:p>
            <a:pPr algn="ctr" eaLnBrk="1" hangingPunct="1">
              <a:spcBef>
                <a:spcPct val="20000"/>
              </a:spcBef>
              <a:buClr>
                <a:schemeClr val="hlink"/>
              </a:buClr>
              <a:buSzPct val="60000"/>
              <a:buFont typeface="Wingdings" pitchFamily="2" charset="2"/>
              <a:buNone/>
              <a:defRPr/>
            </a:pPr>
            <a:r>
              <a:rPr lang="en-US" sz="5400" dirty="0" smtClean="0">
                <a:solidFill>
                  <a:srgbClr val="00FF00"/>
                </a:solidFill>
                <a:effectLst>
                  <a:outerShdw blurRad="38100" dist="38100" dir="2700000" algn="tl">
                    <a:srgbClr val="000000"/>
                  </a:outerShdw>
                </a:effectLst>
                <a:latin typeface="Arial" panose="020B0604020202020204" pitchFamily="34" charset="0"/>
                <a:cs typeface="Arial" panose="020B0604020202020204" pitchFamily="34" charset="0"/>
              </a:rPr>
              <a:t>Functional (Systems) Focus:</a:t>
            </a:r>
          </a:p>
          <a:p>
            <a:pPr algn="ctr" eaLnBrk="1" hangingPunct="1">
              <a:spcBef>
                <a:spcPct val="20000"/>
              </a:spcBef>
              <a:buClr>
                <a:schemeClr val="hlink"/>
              </a:buClr>
              <a:buSzPct val="60000"/>
              <a:buFont typeface="Wingdings" pitchFamily="2" charset="2"/>
              <a:buNone/>
              <a:defRPr/>
            </a:pPr>
            <a:r>
              <a:rPr lang="en-US" sz="5400" dirty="0" smtClean="0">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rPr>
              <a:t>[Behavioral </a:t>
            </a:r>
            <a:r>
              <a:rPr lang="en-US" sz="5400" i="1" dirty="0" smtClean="0">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rPr>
              <a:t>“Suites”</a:t>
            </a:r>
            <a:r>
              <a:rPr lang="en-US" sz="5400" dirty="0" smtClean="0">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rPr>
              <a:t> ]</a:t>
            </a:r>
            <a:endParaRPr lang="en-US" sz="5400" dirty="0">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eaLnBrk="1" hangingPunct="1">
              <a:spcBef>
                <a:spcPct val="20000"/>
              </a:spcBef>
              <a:buClr>
                <a:schemeClr val="hlink"/>
              </a:buClr>
              <a:buSzPct val="60000"/>
              <a:buFont typeface="Wingdings" pitchFamily="2" charset="2"/>
              <a:buNone/>
              <a:defRPr/>
            </a:pPr>
            <a:endParaRPr lang="en-US" sz="6000" b="1" dirty="0">
              <a:solidFill>
                <a:srgbClr val="FFCC00"/>
              </a:solidFill>
              <a:effectLst>
                <a:outerShdw blurRad="38100" dist="38100" dir="2700000" algn="tl">
                  <a:srgbClr val="000000"/>
                </a:outerShdw>
              </a:effectLst>
              <a:latin typeface="Arial Black" pitchFamily="34" charset="0"/>
            </a:endParaRPr>
          </a:p>
          <a:p>
            <a:pPr algn="ctr" eaLnBrk="1" hangingPunct="1">
              <a:spcBef>
                <a:spcPct val="20000"/>
              </a:spcBef>
              <a:buClr>
                <a:schemeClr val="hlink"/>
              </a:buClr>
              <a:buSzPct val="60000"/>
              <a:buFont typeface="Wingdings" pitchFamily="2" charset="2"/>
              <a:buNone/>
              <a:defRPr/>
            </a:pPr>
            <a:endParaRPr lang="en-US" sz="4000" b="1" dirty="0">
              <a:solidFill>
                <a:srgbClr val="FFCC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nts"/>
          <p:cNvPicPr>
            <a:picLocks noChangeAspect="1" noChangeArrowheads="1"/>
          </p:cNvPicPr>
          <p:nvPr/>
        </p:nvPicPr>
        <p:blipFill>
          <a:blip r:embed="rId2" cstate="print"/>
          <a:srcRect/>
          <a:stretch>
            <a:fillRect/>
          </a:stretch>
        </p:blipFill>
        <p:spPr bwMode="auto">
          <a:xfrm>
            <a:off x="0" y="1366838"/>
            <a:ext cx="9144000" cy="3716337"/>
          </a:xfrm>
          <a:prstGeom prst="rect">
            <a:avLst/>
          </a:prstGeom>
          <a:noFill/>
          <a:ln w="9525">
            <a:noFill/>
            <a:miter lim="800000"/>
            <a:headEnd/>
            <a:tailEnd/>
          </a:ln>
        </p:spPr>
      </p:pic>
      <p:sp>
        <p:nvSpPr>
          <p:cNvPr id="14339" name="Text Box 3"/>
          <p:cNvSpPr txBox="1">
            <a:spLocks noChangeArrowheads="1"/>
          </p:cNvSpPr>
          <p:nvPr/>
        </p:nvSpPr>
        <p:spPr bwMode="auto">
          <a:xfrm>
            <a:off x="627063" y="5181600"/>
            <a:ext cx="8516937" cy="1311275"/>
          </a:xfrm>
          <a:prstGeom prst="rect">
            <a:avLst/>
          </a:prstGeom>
          <a:noFill/>
          <a:ln w="9525">
            <a:noFill/>
            <a:miter lim="800000"/>
            <a:headEnd/>
            <a:tailEnd/>
          </a:ln>
        </p:spPr>
        <p:txBody>
          <a:bodyPr>
            <a:spAutoFit/>
          </a:bodyPr>
          <a:lstStyle/>
          <a:p>
            <a:r>
              <a:rPr lang="en-US" sz="2000" b="1">
                <a:solidFill>
                  <a:srgbClr val="FFCC00"/>
                </a:solidFill>
                <a:latin typeface="Arial" charset="0"/>
              </a:rPr>
              <a:t>Gerhart, J., &amp; Kirschner, M.</a:t>
            </a:r>
            <a:r>
              <a:rPr lang="en-US" sz="2000">
                <a:solidFill>
                  <a:srgbClr val="FFCC00"/>
                </a:solidFill>
                <a:latin typeface="Arial" charset="0"/>
              </a:rPr>
              <a:t> (1997, p. 149).  </a:t>
            </a:r>
            <a:r>
              <a:rPr lang="en-US" sz="2000" u="sng">
                <a:solidFill>
                  <a:srgbClr val="FFCC00"/>
                </a:solidFill>
                <a:latin typeface="Arial" charset="0"/>
              </a:rPr>
              <a:t>Cells, embryos, and evolution: Toward a cellular and developmental understanding of phenotypic variation and evolutionary adaptability</a:t>
            </a:r>
            <a:r>
              <a:rPr lang="en-US" sz="2000">
                <a:solidFill>
                  <a:srgbClr val="FFCC00"/>
                </a:solidFill>
                <a:latin typeface="Arial" charset="0"/>
              </a:rPr>
              <a:t>.  Oxford, London: Blackwell Science</a:t>
            </a:r>
            <a:r>
              <a:rPr lang="en-US" sz="2000" i="1">
                <a:solidFill>
                  <a:srgbClr val="FFCC00"/>
                </a:solidFill>
                <a:latin typeface="Arial" charset="0"/>
              </a:rPr>
              <a:t>.</a:t>
            </a:r>
          </a:p>
        </p:txBody>
      </p:sp>
    </p:spTree>
    <p:extLst>
      <p:ext uri="{BB962C8B-B14F-4D97-AF65-F5344CB8AC3E}">
        <p14:creationId xmlns:p14="http://schemas.microsoft.com/office/powerpoint/2010/main" val="2573566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304800" y="5715000"/>
            <a:ext cx="8516938" cy="915988"/>
          </a:xfrm>
          <a:prstGeom prst="rect">
            <a:avLst/>
          </a:prstGeom>
          <a:noFill/>
          <a:ln w="9525">
            <a:noFill/>
            <a:miter lim="800000"/>
            <a:headEnd/>
            <a:tailEnd/>
          </a:ln>
        </p:spPr>
        <p:txBody>
          <a:bodyPr>
            <a:spAutoFit/>
          </a:bodyPr>
          <a:lstStyle/>
          <a:p>
            <a:r>
              <a:rPr lang="en-US" b="1">
                <a:solidFill>
                  <a:srgbClr val="FFCC00"/>
                </a:solidFill>
                <a:latin typeface="Arial" charset="0"/>
              </a:rPr>
              <a:t>Gerhart, J., &amp; Kirschner, M.</a:t>
            </a:r>
            <a:r>
              <a:rPr lang="en-US">
                <a:solidFill>
                  <a:srgbClr val="FFCC00"/>
                </a:solidFill>
                <a:latin typeface="Arial" charset="0"/>
              </a:rPr>
              <a:t> (1997, p. 151).  </a:t>
            </a:r>
            <a:r>
              <a:rPr lang="en-US" u="sng">
                <a:solidFill>
                  <a:srgbClr val="FFCC00"/>
                </a:solidFill>
                <a:latin typeface="Arial" charset="0"/>
              </a:rPr>
              <a:t>Cells, embryos, and evolution: Toward a cellular and developmental understanding of phenotypic variation and evolutionary adaptability</a:t>
            </a:r>
            <a:r>
              <a:rPr lang="en-US">
                <a:solidFill>
                  <a:srgbClr val="FFCC00"/>
                </a:solidFill>
                <a:latin typeface="Arial" charset="0"/>
              </a:rPr>
              <a:t>.  Oxford, London: Blackwell Science</a:t>
            </a:r>
            <a:r>
              <a:rPr lang="en-US" i="1">
                <a:solidFill>
                  <a:srgbClr val="FFCC00"/>
                </a:solidFill>
                <a:latin typeface="Arial" charset="0"/>
              </a:rPr>
              <a:t>.</a:t>
            </a:r>
          </a:p>
        </p:txBody>
      </p:sp>
      <p:graphicFrame>
        <p:nvGraphicFramePr>
          <p:cNvPr id="1026" name="Object 3"/>
          <p:cNvGraphicFramePr>
            <a:graphicFrameLocks noChangeAspect="1"/>
          </p:cNvGraphicFramePr>
          <p:nvPr/>
        </p:nvGraphicFramePr>
        <p:xfrm>
          <a:off x="457200" y="990600"/>
          <a:ext cx="5778500" cy="4144963"/>
        </p:xfrm>
        <a:graphic>
          <a:graphicData uri="http://schemas.openxmlformats.org/presentationml/2006/ole">
            <mc:AlternateContent xmlns:mc="http://schemas.openxmlformats.org/markup-compatibility/2006">
              <mc:Choice xmlns:v="urn:schemas-microsoft-com:vml" Requires="v">
                <p:oleObj spid="_x0000_s1160" name="CorelPhotoPaint.Image.8" r:id="rId3" imgW="5701587" imgH="4088889" progId="">
                  <p:embed/>
                </p:oleObj>
              </mc:Choice>
              <mc:Fallback>
                <p:oleObj name="CorelPhotoPaint.Image.8" r:id="rId3" imgW="5701587" imgH="4088889" progId="">
                  <p:embed/>
                  <p:pic>
                    <p:nvPicPr>
                      <p:cNvPr id="0"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990600"/>
                        <a:ext cx="577850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670232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nttrail"/>
          <p:cNvPicPr>
            <a:picLocks noChangeAspect="1" noChangeArrowheads="1"/>
          </p:cNvPicPr>
          <p:nvPr/>
        </p:nvPicPr>
        <p:blipFill>
          <a:blip r:embed="rId2" cstate="print"/>
          <a:srcRect/>
          <a:stretch>
            <a:fillRect/>
          </a:stretch>
        </p:blipFill>
        <p:spPr bwMode="auto">
          <a:xfrm>
            <a:off x="457200" y="914400"/>
            <a:ext cx="8153400" cy="4257675"/>
          </a:xfrm>
          <a:prstGeom prst="rect">
            <a:avLst/>
          </a:prstGeom>
          <a:noFill/>
          <a:ln w="9525">
            <a:noFill/>
            <a:miter lim="800000"/>
            <a:headEnd/>
            <a:tailEnd/>
          </a:ln>
        </p:spPr>
      </p:pic>
      <p:sp>
        <p:nvSpPr>
          <p:cNvPr id="15363" name="Text Box 3"/>
          <p:cNvSpPr txBox="1">
            <a:spLocks noChangeArrowheads="1"/>
          </p:cNvSpPr>
          <p:nvPr/>
        </p:nvSpPr>
        <p:spPr bwMode="auto">
          <a:xfrm>
            <a:off x="304800" y="5715000"/>
            <a:ext cx="8516938" cy="915988"/>
          </a:xfrm>
          <a:prstGeom prst="rect">
            <a:avLst/>
          </a:prstGeom>
          <a:noFill/>
          <a:ln w="9525">
            <a:noFill/>
            <a:miter lim="800000"/>
            <a:headEnd/>
            <a:tailEnd/>
          </a:ln>
        </p:spPr>
        <p:txBody>
          <a:bodyPr>
            <a:spAutoFit/>
          </a:bodyPr>
          <a:lstStyle/>
          <a:p>
            <a:r>
              <a:rPr lang="en-US" b="1">
                <a:solidFill>
                  <a:srgbClr val="FFCC00"/>
                </a:solidFill>
                <a:latin typeface="Arial" charset="0"/>
              </a:rPr>
              <a:t>Gerhart, J., &amp; Kirschner, M.</a:t>
            </a:r>
            <a:r>
              <a:rPr lang="en-US">
                <a:solidFill>
                  <a:srgbClr val="FFCC00"/>
                </a:solidFill>
                <a:latin typeface="Arial" charset="0"/>
              </a:rPr>
              <a:t> (1997, p. 151).  </a:t>
            </a:r>
            <a:r>
              <a:rPr lang="en-US" u="sng">
                <a:solidFill>
                  <a:srgbClr val="FFCC00"/>
                </a:solidFill>
                <a:latin typeface="Arial" charset="0"/>
              </a:rPr>
              <a:t>Cells, embryos, and evolution: Toward a cellular and developmental understanding of phenotypic variation and evolutionary adaptability</a:t>
            </a:r>
            <a:r>
              <a:rPr lang="en-US">
                <a:solidFill>
                  <a:srgbClr val="FFCC00"/>
                </a:solidFill>
                <a:latin typeface="Arial" charset="0"/>
              </a:rPr>
              <a:t>.  Oxford, London: Blackwell Science</a:t>
            </a:r>
            <a:r>
              <a:rPr lang="en-US" i="1">
                <a:solidFill>
                  <a:srgbClr val="FFCC00"/>
                </a:solidFill>
                <a:latin typeface="Arial" charset="0"/>
              </a:rPr>
              <a:t>.</a:t>
            </a:r>
          </a:p>
        </p:txBody>
      </p:sp>
    </p:spTree>
    <p:extLst>
      <p:ext uri="{BB962C8B-B14F-4D97-AF65-F5344CB8AC3E}">
        <p14:creationId xmlns:p14="http://schemas.microsoft.com/office/powerpoint/2010/main" val="2678684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nts"/>
          <p:cNvPicPr>
            <a:picLocks noChangeAspect="1" noChangeArrowheads="1"/>
          </p:cNvPicPr>
          <p:nvPr/>
        </p:nvPicPr>
        <p:blipFill>
          <a:blip r:embed="rId2" cstate="print"/>
          <a:srcRect/>
          <a:stretch>
            <a:fillRect/>
          </a:stretch>
        </p:blipFill>
        <p:spPr bwMode="auto">
          <a:xfrm>
            <a:off x="0" y="1366838"/>
            <a:ext cx="9144000" cy="3716337"/>
          </a:xfrm>
          <a:prstGeom prst="rect">
            <a:avLst/>
          </a:prstGeom>
          <a:noFill/>
          <a:ln w="9525">
            <a:noFill/>
            <a:miter lim="800000"/>
            <a:headEnd/>
            <a:tailEnd/>
          </a:ln>
        </p:spPr>
      </p:pic>
      <p:sp>
        <p:nvSpPr>
          <p:cNvPr id="14339" name="Text Box 3"/>
          <p:cNvSpPr txBox="1">
            <a:spLocks noChangeArrowheads="1"/>
          </p:cNvSpPr>
          <p:nvPr/>
        </p:nvSpPr>
        <p:spPr bwMode="auto">
          <a:xfrm>
            <a:off x="627063" y="5181600"/>
            <a:ext cx="8516937" cy="1311275"/>
          </a:xfrm>
          <a:prstGeom prst="rect">
            <a:avLst/>
          </a:prstGeom>
          <a:noFill/>
          <a:ln w="9525">
            <a:noFill/>
            <a:miter lim="800000"/>
            <a:headEnd/>
            <a:tailEnd/>
          </a:ln>
        </p:spPr>
        <p:txBody>
          <a:bodyPr>
            <a:spAutoFit/>
          </a:bodyPr>
          <a:lstStyle/>
          <a:p>
            <a:r>
              <a:rPr lang="en-US" sz="2000" b="1">
                <a:solidFill>
                  <a:srgbClr val="FFCC00"/>
                </a:solidFill>
                <a:latin typeface="Arial" charset="0"/>
              </a:rPr>
              <a:t>Gerhart, J., &amp; Kirschner, M.</a:t>
            </a:r>
            <a:r>
              <a:rPr lang="en-US" sz="2000">
                <a:solidFill>
                  <a:srgbClr val="FFCC00"/>
                </a:solidFill>
                <a:latin typeface="Arial" charset="0"/>
              </a:rPr>
              <a:t> (1997, p. 149).  </a:t>
            </a:r>
            <a:r>
              <a:rPr lang="en-US" sz="2000" u="sng">
                <a:solidFill>
                  <a:srgbClr val="FFCC00"/>
                </a:solidFill>
                <a:latin typeface="Arial" charset="0"/>
              </a:rPr>
              <a:t>Cells, embryos, and evolution: Toward a cellular and developmental understanding of phenotypic variation and evolutionary adaptability</a:t>
            </a:r>
            <a:r>
              <a:rPr lang="en-US" sz="2000">
                <a:solidFill>
                  <a:srgbClr val="FFCC00"/>
                </a:solidFill>
                <a:latin typeface="Arial" charset="0"/>
              </a:rPr>
              <a:t>.  Oxford, London: Blackwell Science</a:t>
            </a:r>
            <a:r>
              <a:rPr lang="en-US" sz="2000" i="1">
                <a:solidFill>
                  <a:srgbClr val="FFCC00"/>
                </a:solidFill>
                <a:latin typeface="Arial" charset="0"/>
              </a:rPr>
              <a:t>.</a:t>
            </a:r>
          </a:p>
        </p:txBody>
      </p:sp>
    </p:spTree>
    <p:extLst>
      <p:ext uri="{BB962C8B-B14F-4D97-AF65-F5344CB8AC3E}">
        <p14:creationId xmlns:p14="http://schemas.microsoft.com/office/powerpoint/2010/main" val="121142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2"/>
          <p:cNvSpPr>
            <a:spLocks noGrp="1" noChangeArrowheads="1"/>
          </p:cNvSpPr>
          <p:nvPr>
            <p:ph type="title"/>
          </p:nvPr>
        </p:nvSpPr>
        <p:spPr/>
        <p:txBody>
          <a:bodyPr/>
          <a:lstStyle/>
          <a:p>
            <a:pPr eaLnBrk="1" hangingPunct="1">
              <a:defRPr/>
            </a:pPr>
            <a:r>
              <a:rPr lang="en-US" dirty="0" smtClean="0">
                <a:solidFill>
                  <a:srgbClr val="FFCC00"/>
                </a:solidFill>
              </a:rPr>
              <a:t>Complex dynamical systems</a:t>
            </a:r>
          </a:p>
        </p:txBody>
      </p:sp>
      <p:pic>
        <p:nvPicPr>
          <p:cNvPr id="16387" name="Picture 3"/>
          <p:cNvPicPr>
            <a:picLocks noGrp="1" noChangeAspect="1" noChangeArrowheads="1"/>
          </p:cNvPicPr>
          <p:nvPr>
            <p:ph sz="half" idx="1"/>
          </p:nvPr>
        </p:nvPicPr>
        <p:blipFill>
          <a:blip r:embed="rId2" cstate="print"/>
          <a:srcRect/>
          <a:stretch>
            <a:fillRect/>
          </a:stretch>
        </p:blipFill>
        <p:spPr>
          <a:xfrm>
            <a:off x="4648200" y="1905000"/>
            <a:ext cx="4129088" cy="3448050"/>
          </a:xfrm>
          <a:noFill/>
        </p:spPr>
      </p:pic>
      <p:pic>
        <p:nvPicPr>
          <p:cNvPr id="16388" name="Picture 4"/>
          <p:cNvPicPr>
            <a:picLocks noGrp="1" noChangeAspect="1" noChangeArrowheads="1"/>
          </p:cNvPicPr>
          <p:nvPr>
            <p:ph sz="half" idx="2"/>
          </p:nvPr>
        </p:nvPicPr>
        <p:blipFill>
          <a:blip r:embed="rId3" cstate="print"/>
          <a:srcRect/>
          <a:stretch>
            <a:fillRect/>
          </a:stretch>
        </p:blipFill>
        <p:spPr>
          <a:xfrm>
            <a:off x="381000" y="1600200"/>
            <a:ext cx="4038600" cy="3857625"/>
          </a:xfrm>
          <a:noFill/>
        </p:spPr>
      </p:pic>
      <p:sp>
        <p:nvSpPr>
          <p:cNvPr id="16389" name="Text Box 5"/>
          <p:cNvSpPr txBox="1">
            <a:spLocks noChangeArrowheads="1"/>
          </p:cNvSpPr>
          <p:nvPr/>
        </p:nvSpPr>
        <p:spPr bwMode="auto">
          <a:xfrm>
            <a:off x="1066800" y="5715000"/>
            <a:ext cx="2595582" cy="646331"/>
          </a:xfrm>
          <a:prstGeom prst="rect">
            <a:avLst/>
          </a:prstGeom>
          <a:noFill/>
          <a:ln w="9525">
            <a:noFill/>
            <a:miter lim="800000"/>
            <a:headEnd/>
            <a:tailEnd/>
          </a:ln>
        </p:spPr>
        <p:txBody>
          <a:bodyPr wrap="none">
            <a:spAutoFit/>
          </a:bodyPr>
          <a:lstStyle/>
          <a:p>
            <a:r>
              <a:rPr lang="en-US" dirty="0">
                <a:solidFill>
                  <a:srgbClr val="FFCC00"/>
                </a:solidFill>
                <a:latin typeface="Times New Roman" pitchFamily="18" charset="0"/>
              </a:rPr>
              <a:t>Yeast protein interactions</a:t>
            </a:r>
            <a:br>
              <a:rPr lang="en-US" dirty="0">
                <a:solidFill>
                  <a:srgbClr val="FFCC00"/>
                </a:solidFill>
                <a:latin typeface="Times New Roman" pitchFamily="18" charset="0"/>
              </a:rPr>
            </a:br>
            <a:r>
              <a:rPr lang="en-US" dirty="0" smtClean="0">
                <a:solidFill>
                  <a:srgbClr val="FFCC00"/>
                </a:solidFill>
                <a:latin typeface="Times New Roman" pitchFamily="18" charset="0"/>
              </a:rPr>
              <a:t>(</a:t>
            </a:r>
            <a:r>
              <a:rPr lang="en-US" dirty="0" err="1" smtClean="0">
                <a:solidFill>
                  <a:srgbClr val="FFCC00"/>
                </a:solidFill>
                <a:latin typeface="Times New Roman" pitchFamily="18" charset="0"/>
              </a:rPr>
              <a:t>Barabasi</a:t>
            </a:r>
            <a:r>
              <a:rPr lang="en-US" dirty="0" smtClean="0">
                <a:solidFill>
                  <a:srgbClr val="FFCC00"/>
                </a:solidFill>
                <a:latin typeface="Times New Roman" pitchFamily="18" charset="0"/>
              </a:rPr>
              <a:t> </a:t>
            </a:r>
            <a:r>
              <a:rPr lang="en-US" dirty="0">
                <a:solidFill>
                  <a:srgbClr val="FFCC00"/>
                </a:solidFill>
                <a:latin typeface="Times New Roman" pitchFamily="18" charset="0"/>
              </a:rPr>
              <a:t>&amp; </a:t>
            </a:r>
            <a:r>
              <a:rPr lang="en-US" dirty="0" err="1">
                <a:solidFill>
                  <a:srgbClr val="FFCC00"/>
                </a:solidFill>
                <a:latin typeface="Times New Roman" pitchFamily="18" charset="0"/>
              </a:rPr>
              <a:t>Oltvai</a:t>
            </a:r>
            <a:r>
              <a:rPr lang="en-US" dirty="0">
                <a:solidFill>
                  <a:srgbClr val="FFCC00"/>
                </a:solidFill>
                <a:latin typeface="Times New Roman" pitchFamily="18" charset="0"/>
              </a:rPr>
              <a:t>, </a:t>
            </a:r>
            <a:r>
              <a:rPr lang="en-US" dirty="0" smtClean="0">
                <a:solidFill>
                  <a:srgbClr val="FFCC00"/>
                </a:solidFill>
                <a:latin typeface="Times New Roman" pitchFamily="18" charset="0"/>
              </a:rPr>
              <a:t>2004)</a:t>
            </a:r>
            <a:endParaRPr lang="en-US" dirty="0">
              <a:solidFill>
                <a:srgbClr val="FFCC00"/>
              </a:solidFill>
              <a:latin typeface="Times New Roman" pitchFamily="18" charset="0"/>
            </a:endParaRPr>
          </a:p>
        </p:txBody>
      </p:sp>
      <p:sp>
        <p:nvSpPr>
          <p:cNvPr id="16390" name="Text Box 6"/>
          <p:cNvSpPr txBox="1">
            <a:spLocks noChangeArrowheads="1"/>
          </p:cNvSpPr>
          <p:nvPr/>
        </p:nvSpPr>
        <p:spPr bwMode="auto">
          <a:xfrm>
            <a:off x="4953000" y="5638800"/>
            <a:ext cx="3670300" cy="641350"/>
          </a:xfrm>
          <a:prstGeom prst="rect">
            <a:avLst/>
          </a:prstGeom>
          <a:noFill/>
          <a:ln w="9525">
            <a:noFill/>
            <a:miter lim="800000"/>
            <a:headEnd/>
            <a:tailEnd/>
          </a:ln>
        </p:spPr>
        <p:txBody>
          <a:bodyPr wrap="none">
            <a:spAutoFit/>
          </a:bodyPr>
          <a:lstStyle/>
          <a:p>
            <a:r>
              <a:rPr lang="en-US" dirty="0">
                <a:solidFill>
                  <a:srgbClr val="FFCC00"/>
                </a:solidFill>
                <a:latin typeface="Times New Roman" pitchFamily="18" charset="0"/>
              </a:rPr>
              <a:t>Collaborations among human genome</a:t>
            </a:r>
            <a:br>
              <a:rPr lang="en-US" dirty="0">
                <a:solidFill>
                  <a:srgbClr val="FFCC00"/>
                </a:solidFill>
                <a:latin typeface="Times New Roman" pitchFamily="18" charset="0"/>
              </a:rPr>
            </a:br>
            <a:r>
              <a:rPr lang="en-US" dirty="0">
                <a:solidFill>
                  <a:srgbClr val="FFCC00"/>
                </a:solidFill>
                <a:latin typeface="Times New Roman" pitchFamily="18" charset="0"/>
              </a:rPr>
              <a:t>investigators </a:t>
            </a:r>
            <a:r>
              <a:rPr lang="en-US" dirty="0" smtClean="0">
                <a:solidFill>
                  <a:srgbClr val="FFCC00"/>
                </a:solidFill>
                <a:latin typeface="Times New Roman" pitchFamily="18" charset="0"/>
              </a:rPr>
              <a:t>(</a:t>
            </a:r>
            <a:r>
              <a:rPr lang="en-US" dirty="0" err="1" smtClean="0">
                <a:solidFill>
                  <a:srgbClr val="FFCC00"/>
                </a:solidFill>
                <a:latin typeface="Times New Roman" pitchFamily="18" charset="0"/>
              </a:rPr>
              <a:t>Barabasi</a:t>
            </a:r>
            <a:r>
              <a:rPr lang="en-US" dirty="0">
                <a:solidFill>
                  <a:srgbClr val="FFCC00"/>
                </a:solidFill>
                <a:latin typeface="Times New Roman" pitchFamily="18" charset="0"/>
              </a:rPr>
              <a:t>, </a:t>
            </a:r>
            <a:r>
              <a:rPr lang="en-US" dirty="0" smtClean="0">
                <a:solidFill>
                  <a:srgbClr val="FFCC00"/>
                </a:solidFill>
                <a:latin typeface="Times New Roman" pitchFamily="18" charset="0"/>
              </a:rPr>
              <a:t>2005)</a:t>
            </a:r>
            <a:endParaRPr lang="en-US" dirty="0">
              <a:solidFill>
                <a:srgbClr val="FFCC00"/>
              </a:solidFill>
              <a:latin typeface="Times New Roman" pitchFamily="18" charset="0"/>
            </a:endParaRPr>
          </a:p>
        </p:txBody>
      </p:sp>
    </p:spTree>
    <p:extLst>
      <p:ext uri="{BB962C8B-B14F-4D97-AF65-F5344CB8AC3E}">
        <p14:creationId xmlns:p14="http://schemas.microsoft.com/office/powerpoint/2010/main" val="4051164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type="ctrTitle"/>
          </p:nvPr>
        </p:nvPicPr>
        <p:blipFill>
          <a:blip r:embed="rId2" cstate="print"/>
          <a:srcRect/>
          <a:stretch>
            <a:fillRect/>
          </a:stretch>
        </p:blipFill>
        <p:spPr>
          <a:xfrm>
            <a:off x="685800" y="533400"/>
            <a:ext cx="7772400" cy="5791200"/>
          </a:xfrm>
        </p:spPr>
      </p:pic>
    </p:spTree>
    <p:extLst>
      <p:ext uri="{BB962C8B-B14F-4D97-AF65-F5344CB8AC3E}">
        <p14:creationId xmlns:p14="http://schemas.microsoft.com/office/powerpoint/2010/main" val="86740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cstate="print"/>
          <a:srcRect/>
          <a:stretch>
            <a:fillRect/>
          </a:stretch>
        </p:blipFill>
        <p:spPr bwMode="auto">
          <a:xfrm>
            <a:off x="914400" y="228600"/>
            <a:ext cx="7239000" cy="5672138"/>
          </a:xfrm>
          <a:prstGeom prst="rect">
            <a:avLst/>
          </a:prstGeom>
          <a:noFill/>
          <a:ln w="9525">
            <a:noFill/>
            <a:miter lim="800000"/>
            <a:headEnd/>
            <a:tailEnd/>
          </a:ln>
        </p:spPr>
      </p:pic>
      <p:sp>
        <p:nvSpPr>
          <p:cNvPr id="18435" name="TextBox 1"/>
          <p:cNvSpPr txBox="1">
            <a:spLocks noChangeArrowheads="1"/>
          </p:cNvSpPr>
          <p:nvPr/>
        </p:nvSpPr>
        <p:spPr bwMode="auto">
          <a:xfrm>
            <a:off x="1447800" y="6019800"/>
            <a:ext cx="5867400" cy="584775"/>
          </a:xfrm>
          <a:prstGeom prst="rect">
            <a:avLst/>
          </a:prstGeom>
          <a:noFill/>
          <a:ln w="9525">
            <a:noFill/>
            <a:miter lim="800000"/>
            <a:headEnd/>
            <a:tailEnd/>
          </a:ln>
        </p:spPr>
        <p:txBody>
          <a:bodyPr>
            <a:spAutoFit/>
          </a:bodyPr>
          <a:lstStyle/>
          <a:p>
            <a:pPr eaLnBrk="1" hangingPunct="1"/>
            <a:r>
              <a:rPr lang="en-US" sz="1600" dirty="0">
                <a:solidFill>
                  <a:srgbClr val="FFC000"/>
                </a:solidFill>
                <a:latin typeface="Calibri" pitchFamily="34" charset="0"/>
              </a:rPr>
              <a:t>Zimmer, C. (2011).  100 Trillion Connections.  </a:t>
            </a:r>
            <a:r>
              <a:rPr lang="en-US" sz="1600" i="1" dirty="0">
                <a:solidFill>
                  <a:srgbClr val="FFC000"/>
                </a:solidFill>
                <a:latin typeface="Calibri" pitchFamily="34" charset="0"/>
              </a:rPr>
              <a:t>Scientific American, 304(1).62</a:t>
            </a:r>
            <a:endParaRPr lang="en-US" sz="1600" dirty="0">
              <a:solidFill>
                <a:srgbClr val="FFC000"/>
              </a:solidFill>
              <a:latin typeface="Calibri" pitchFamily="34" charset="0"/>
            </a:endParaRPr>
          </a:p>
        </p:txBody>
      </p:sp>
    </p:spTree>
    <p:extLst>
      <p:ext uri="{BB962C8B-B14F-4D97-AF65-F5344CB8AC3E}">
        <p14:creationId xmlns:p14="http://schemas.microsoft.com/office/powerpoint/2010/main" val="2628919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70682" y="2819400"/>
            <a:ext cx="3161443" cy="584775"/>
          </a:xfrm>
          <a:prstGeom prst="rect">
            <a:avLst/>
          </a:prstGeom>
        </p:spPr>
        <p:txBody>
          <a:bodyPr wrap="none">
            <a:spAutoFit/>
          </a:bodyPr>
          <a:lstStyle/>
          <a:p>
            <a:r>
              <a:rPr lang="en-US" sz="3200" b="1" dirty="0" smtClean="0">
                <a:solidFill>
                  <a:srgbClr val="FFCC00"/>
                </a:solidFill>
                <a:effectLst>
                  <a:outerShdw blurRad="50800" dist="38100" algn="l" rotWithShape="0">
                    <a:prstClr val="black">
                      <a:alpha val="40000"/>
                    </a:prstClr>
                  </a:outerShdw>
                </a:effectLst>
              </a:rPr>
              <a:t>Genetics/</a:t>
            </a:r>
            <a:r>
              <a:rPr lang="en-US" sz="3200" b="1" dirty="0" err="1" smtClean="0">
                <a:solidFill>
                  <a:srgbClr val="FFCC00"/>
                </a:solidFill>
                <a:effectLst>
                  <a:outerShdw blurRad="50800" dist="38100" algn="l" rotWithShape="0">
                    <a:prstClr val="black">
                      <a:alpha val="40000"/>
                    </a:prstClr>
                  </a:outerShdw>
                </a:effectLst>
              </a:rPr>
              <a:t>Epi</a:t>
            </a:r>
            <a:endParaRPr lang="en-US" sz="3200" b="1" dirty="0">
              <a:solidFill>
                <a:srgbClr val="FFCC00"/>
              </a:solidFill>
              <a:effectLst>
                <a:outerShdw blurRad="50800" dist="38100" algn="l" rotWithShape="0">
                  <a:prstClr val="black">
                    <a:alpha val="40000"/>
                  </a:prstClr>
                </a:outerShdw>
              </a:effectLst>
            </a:endParaRPr>
          </a:p>
        </p:txBody>
      </p:sp>
      <p:sp>
        <p:nvSpPr>
          <p:cNvPr id="4" name="TextBox 3"/>
          <p:cNvSpPr txBox="1"/>
          <p:nvPr/>
        </p:nvSpPr>
        <p:spPr>
          <a:xfrm>
            <a:off x="1295400" y="762000"/>
            <a:ext cx="3741730" cy="584775"/>
          </a:xfrm>
          <a:prstGeom prst="rect">
            <a:avLst/>
          </a:prstGeom>
          <a:noFill/>
        </p:spPr>
        <p:txBody>
          <a:bodyPr wrap="none" rtlCol="0">
            <a:spAutoFit/>
          </a:bodyPr>
          <a:lstStyle/>
          <a:p>
            <a:r>
              <a:rPr lang="en-US" sz="3200" b="1" dirty="0" smtClean="0">
                <a:solidFill>
                  <a:srgbClr val="FFCC00"/>
                </a:solidFill>
                <a:effectLst>
                  <a:outerShdw blurRad="50800" dist="38100" algn="l" rotWithShape="0">
                    <a:prstClr val="black">
                      <a:alpha val="40000"/>
                    </a:prstClr>
                  </a:outerShdw>
                </a:effectLst>
              </a:rPr>
              <a:t>Social Behavior</a:t>
            </a:r>
            <a:endParaRPr lang="en-US" sz="3200" b="1" dirty="0">
              <a:solidFill>
                <a:srgbClr val="FFCC00"/>
              </a:solidFill>
              <a:effectLst>
                <a:outerShdw blurRad="50800" dist="38100" algn="l" rotWithShape="0">
                  <a:prstClr val="black">
                    <a:alpha val="40000"/>
                  </a:prstClr>
                </a:outerShdw>
              </a:effectLst>
            </a:endParaRPr>
          </a:p>
        </p:txBody>
      </p:sp>
      <p:sp>
        <p:nvSpPr>
          <p:cNvPr id="6" name="TextBox 5"/>
          <p:cNvSpPr txBox="1"/>
          <p:nvPr/>
        </p:nvSpPr>
        <p:spPr>
          <a:xfrm>
            <a:off x="4800600" y="2057400"/>
            <a:ext cx="4041491" cy="584775"/>
          </a:xfrm>
          <a:prstGeom prst="rect">
            <a:avLst/>
          </a:prstGeom>
          <a:noFill/>
        </p:spPr>
        <p:txBody>
          <a:bodyPr wrap="none" rtlCol="0">
            <a:spAutoFit/>
          </a:bodyPr>
          <a:lstStyle/>
          <a:p>
            <a:r>
              <a:rPr lang="en-US" sz="3200" b="1" dirty="0" smtClean="0">
                <a:solidFill>
                  <a:srgbClr val="FFCC00"/>
                </a:solidFill>
                <a:effectLst>
                  <a:outerShdw blurRad="50800" dist="38100" algn="l" rotWithShape="0">
                    <a:prstClr val="black">
                      <a:alpha val="40000"/>
                    </a:prstClr>
                  </a:outerShdw>
                </a:effectLst>
              </a:rPr>
              <a:t>Decision-making</a:t>
            </a:r>
            <a:endParaRPr lang="en-US" sz="3200" b="1" dirty="0">
              <a:solidFill>
                <a:srgbClr val="FFCC00"/>
              </a:solidFill>
              <a:effectLst>
                <a:outerShdw blurRad="50800" dist="38100" algn="l" rotWithShape="0">
                  <a:prstClr val="black">
                    <a:alpha val="40000"/>
                  </a:prstClr>
                </a:outerShdw>
              </a:effectLst>
            </a:endParaRPr>
          </a:p>
        </p:txBody>
      </p:sp>
      <p:sp>
        <p:nvSpPr>
          <p:cNvPr id="7" name="TextBox 6"/>
          <p:cNvSpPr txBox="1"/>
          <p:nvPr/>
        </p:nvSpPr>
        <p:spPr>
          <a:xfrm>
            <a:off x="4288184" y="3962400"/>
            <a:ext cx="4855816" cy="584775"/>
          </a:xfrm>
          <a:prstGeom prst="rect">
            <a:avLst/>
          </a:prstGeom>
          <a:noFill/>
        </p:spPr>
        <p:txBody>
          <a:bodyPr wrap="none" rtlCol="0">
            <a:spAutoFit/>
          </a:bodyPr>
          <a:lstStyle/>
          <a:p>
            <a:r>
              <a:rPr lang="en-US" sz="3200" b="1" dirty="0" smtClean="0">
                <a:solidFill>
                  <a:srgbClr val="FFCC00"/>
                </a:solidFill>
                <a:effectLst>
                  <a:outerShdw blurRad="50800" dist="38100" algn="l" rotWithShape="0">
                    <a:prstClr val="black">
                      <a:alpha val="40000"/>
                    </a:prstClr>
                  </a:outerShdw>
                </a:effectLst>
              </a:rPr>
              <a:t>Emotion/motivation</a:t>
            </a:r>
            <a:endParaRPr lang="en-US" sz="3200" b="1" dirty="0">
              <a:solidFill>
                <a:srgbClr val="FFCC00"/>
              </a:solidFill>
              <a:effectLst>
                <a:outerShdw blurRad="50800" dist="38100" algn="l" rotWithShape="0">
                  <a:prstClr val="black">
                    <a:alpha val="40000"/>
                  </a:prstClr>
                </a:outerShdw>
              </a:effectLst>
            </a:endParaRPr>
          </a:p>
        </p:txBody>
      </p:sp>
      <p:sp>
        <p:nvSpPr>
          <p:cNvPr id="8" name="TextBox 7"/>
          <p:cNvSpPr txBox="1"/>
          <p:nvPr/>
        </p:nvSpPr>
        <p:spPr>
          <a:xfrm>
            <a:off x="1295400" y="5257800"/>
            <a:ext cx="3233578" cy="584775"/>
          </a:xfrm>
          <a:prstGeom prst="rect">
            <a:avLst/>
          </a:prstGeom>
          <a:noFill/>
        </p:spPr>
        <p:txBody>
          <a:bodyPr wrap="none" rtlCol="0">
            <a:spAutoFit/>
          </a:bodyPr>
          <a:lstStyle/>
          <a:p>
            <a:r>
              <a:rPr lang="en-US" sz="3200" b="1" dirty="0" smtClean="0">
                <a:solidFill>
                  <a:srgbClr val="FFCC00"/>
                </a:solidFill>
                <a:effectLst>
                  <a:outerShdw blurRad="50800" dist="38100" algn="l" rotWithShape="0">
                    <a:prstClr val="black">
                      <a:alpha val="40000"/>
                    </a:prstClr>
                  </a:outerShdw>
                </a:effectLst>
              </a:rPr>
              <a:t>Development</a:t>
            </a:r>
            <a:endParaRPr lang="en-US" sz="3200" b="1" dirty="0">
              <a:solidFill>
                <a:srgbClr val="FFCC00"/>
              </a:solidFill>
              <a:effectLst>
                <a:outerShdw blurRad="50800" dist="38100" algn="l" rotWithShape="0">
                  <a:prstClr val="black">
                    <a:alpha val="40000"/>
                  </a:prstClr>
                </a:outerShdw>
              </a:effectLst>
            </a:endParaRPr>
          </a:p>
        </p:txBody>
      </p:sp>
      <p:sp>
        <p:nvSpPr>
          <p:cNvPr id="9" name="Right Arrow 8"/>
          <p:cNvSpPr/>
          <p:nvPr/>
        </p:nvSpPr>
        <p:spPr bwMode="auto">
          <a:xfrm rot="17989113">
            <a:off x="1793090" y="1979012"/>
            <a:ext cx="978408" cy="4846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
        <p:nvSpPr>
          <p:cNvPr id="13" name="Right Arrow 12"/>
          <p:cNvSpPr/>
          <p:nvPr/>
        </p:nvSpPr>
        <p:spPr bwMode="auto">
          <a:xfrm rot="2103194">
            <a:off x="5079640" y="1380017"/>
            <a:ext cx="978408" cy="4846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
        <p:nvSpPr>
          <p:cNvPr id="14" name="Right Arrow 13"/>
          <p:cNvSpPr/>
          <p:nvPr/>
        </p:nvSpPr>
        <p:spPr bwMode="auto">
          <a:xfrm rot="5400000">
            <a:off x="6077712" y="3066288"/>
            <a:ext cx="978408" cy="4846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
        <p:nvSpPr>
          <p:cNvPr id="15" name="Right Arrow 14"/>
          <p:cNvSpPr/>
          <p:nvPr/>
        </p:nvSpPr>
        <p:spPr bwMode="auto">
          <a:xfrm rot="8558651">
            <a:off x="4618685" y="4742929"/>
            <a:ext cx="978408" cy="4846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
        <p:nvSpPr>
          <p:cNvPr id="16" name="Right Arrow 15"/>
          <p:cNvSpPr/>
          <p:nvPr/>
        </p:nvSpPr>
        <p:spPr bwMode="auto">
          <a:xfrm rot="14251071">
            <a:off x="1959124" y="4186689"/>
            <a:ext cx="978408" cy="4846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152400" y="2133600"/>
            <a:ext cx="8915400" cy="2554545"/>
          </a:xfrm>
          <a:prstGeom prst="rect">
            <a:avLst/>
          </a:prstGeom>
        </p:spPr>
        <p:txBody>
          <a:bodyPr wrap="square">
            <a:spAutoFit/>
          </a:bodyPr>
          <a:lstStyle/>
          <a:p>
            <a:pPr algn="ctr"/>
            <a:r>
              <a:rPr lang="en-US" sz="8000" b="1" dirty="0" smtClean="0">
                <a:solidFill>
                  <a:srgbClr val="FFCC00"/>
                </a:solidFill>
                <a:effectLst>
                  <a:outerShdw blurRad="38100" dist="38100" dir="2700000" algn="tl">
                    <a:srgbClr val="000000"/>
                  </a:outerShdw>
                </a:effectLst>
              </a:rPr>
              <a:t>Genetics/</a:t>
            </a:r>
          </a:p>
          <a:p>
            <a:pPr algn="ctr"/>
            <a:r>
              <a:rPr lang="en-US" sz="8000" b="1" dirty="0" err="1" smtClean="0">
                <a:solidFill>
                  <a:srgbClr val="FFCC00"/>
                </a:solidFill>
                <a:effectLst>
                  <a:outerShdw blurRad="38100" dist="38100" dir="2700000" algn="tl">
                    <a:srgbClr val="000000"/>
                  </a:outerShdw>
                </a:effectLst>
              </a:rPr>
              <a:t>Epigenetics</a:t>
            </a:r>
            <a:endParaRPr lang="en-US" sz="8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ChangeArrowheads="1"/>
          </p:cNvSpPr>
          <p:nvPr/>
        </p:nvSpPr>
        <p:spPr bwMode="auto">
          <a:xfrm>
            <a:off x="228600" y="762000"/>
            <a:ext cx="8915400" cy="5867400"/>
          </a:xfrm>
          <a:prstGeom prst="rect">
            <a:avLst/>
          </a:prstGeom>
          <a:noFill/>
          <a:ln w="9525">
            <a:noFill/>
            <a:miter lim="800000"/>
            <a:headEnd/>
            <a:tailEnd/>
          </a:ln>
          <a:effectLst/>
        </p:spPr>
        <p:txBody>
          <a:bodyPr/>
          <a:lstStyle/>
          <a:p>
            <a:pPr marL="571500" indent="-571500" eaLnBrk="1" hangingPunct="1">
              <a:spcBef>
                <a:spcPct val="20000"/>
              </a:spcBef>
              <a:buClr>
                <a:schemeClr val="hlink"/>
              </a:buClr>
              <a:buSzPct val="60000"/>
              <a:buFont typeface="Arial" panose="020B0604020202020204" pitchFamily="34" charset="0"/>
              <a:buChar char="•"/>
              <a:defRPr/>
            </a:pPr>
            <a:r>
              <a:rPr lang="en-US" sz="4000" b="1" dirty="0" smtClean="0">
                <a:solidFill>
                  <a:srgbClr val="FFCC00"/>
                </a:solidFill>
                <a:effectLst>
                  <a:outerShdw blurRad="38100" dist="38100" dir="2700000" algn="tl">
                    <a:srgbClr val="000000"/>
                  </a:outerShdw>
                </a:effectLst>
              </a:rPr>
              <a:t>Gene-environment interplay; 	correlation, evocation</a:t>
            </a:r>
            <a:endParaRPr lang="en-US" sz="4000" b="1" dirty="0">
              <a:solidFill>
                <a:srgbClr val="FFCC00"/>
              </a:solidFill>
              <a:effectLst>
                <a:outerShdw blurRad="38100" dist="38100" dir="2700000" algn="tl">
                  <a:srgbClr val="000000"/>
                </a:outerShdw>
              </a:effectLst>
            </a:endParaRPr>
          </a:p>
          <a:p>
            <a:pPr marL="571500" indent="-571500" eaLnBrk="1" hangingPunct="1">
              <a:spcBef>
                <a:spcPct val="20000"/>
              </a:spcBef>
              <a:buClr>
                <a:schemeClr val="hlink"/>
              </a:buClr>
              <a:buSzPct val="60000"/>
              <a:buFont typeface="Arial" panose="020B0604020202020204" pitchFamily="34" charset="0"/>
              <a:buChar char="•"/>
              <a:defRPr/>
            </a:pPr>
            <a:r>
              <a:rPr lang="en-US" sz="4000" b="1" dirty="0" smtClean="0">
                <a:solidFill>
                  <a:srgbClr val="FFCC00"/>
                </a:solidFill>
                <a:effectLst>
                  <a:outerShdw blurRad="38100" dist="38100" dir="2700000" algn="tl">
                    <a:srgbClr val="000000"/>
                  </a:outerShdw>
                </a:effectLst>
              </a:rPr>
              <a:t>Epigenetics:</a:t>
            </a:r>
          </a:p>
          <a:p>
            <a:pPr eaLnBrk="1" hangingPunct="1">
              <a:spcBef>
                <a:spcPct val="20000"/>
              </a:spcBef>
              <a:buClr>
                <a:schemeClr val="hlink"/>
              </a:buClr>
              <a:buSzPct val="60000"/>
              <a:defRPr/>
            </a:pPr>
            <a:r>
              <a:rPr lang="en-US" sz="2400" b="1" dirty="0" smtClean="0">
                <a:solidFill>
                  <a:srgbClr val="FFCC00"/>
                </a:solidFill>
                <a:effectLst>
                  <a:outerShdw blurRad="38100" dist="38100" dir="2700000" algn="tl">
                    <a:srgbClr val="000000"/>
                  </a:outerShdw>
                </a:effectLst>
              </a:rPr>
              <a:t>“…how multiple genetic factors and multiple environmental factors become integrated over time through dynamic…processes to produce </a:t>
            </a:r>
            <a:r>
              <a:rPr lang="en-US" sz="2400" b="1" dirty="0" smtClean="0">
                <a:solidFill>
                  <a:srgbClr val="00FF00"/>
                </a:solidFill>
                <a:effectLst>
                  <a:outerShdw blurRad="38100" dist="38100" dir="2700000" algn="tl">
                    <a:srgbClr val="000000"/>
                  </a:outerShdw>
                </a:effectLst>
              </a:rPr>
              <a:t>behaviorally relevant </a:t>
            </a:r>
            <a:r>
              <a:rPr lang="en-US" sz="2400" b="1" dirty="0" err="1" smtClean="0">
                <a:solidFill>
                  <a:srgbClr val="FFCC00"/>
                </a:solidFill>
                <a:effectLst>
                  <a:outerShdw blurRad="38100" dist="38100" dir="2700000" algn="tl">
                    <a:srgbClr val="000000"/>
                  </a:outerShdw>
                </a:effectLst>
              </a:rPr>
              <a:t>endophenotypes</a:t>
            </a:r>
            <a:r>
              <a:rPr lang="en-US" sz="2400" b="1" dirty="0" smtClean="0">
                <a:solidFill>
                  <a:srgbClr val="FFCC00"/>
                </a:solidFill>
                <a:effectLst>
                  <a:outerShdw blurRad="38100" dist="38100" dir="2700000" algn="tl">
                    <a:srgbClr val="000000"/>
                  </a:outerShdw>
                </a:effectLst>
              </a:rPr>
              <a:t> and phenotypes.”</a:t>
            </a:r>
            <a:endParaRPr lang="en-US" sz="2400" b="1" dirty="0">
              <a:solidFill>
                <a:srgbClr val="FFCC00"/>
              </a:solidFill>
              <a:effectLst>
                <a:outerShdw blurRad="38100" dist="38100" dir="2700000" algn="tl">
                  <a:srgbClr val="000000"/>
                </a:outerShdw>
              </a:effectLst>
            </a:endParaRPr>
          </a:p>
        </p:txBody>
      </p:sp>
      <p:sp>
        <p:nvSpPr>
          <p:cNvPr id="3" name="TextBox 2"/>
          <p:cNvSpPr txBox="1"/>
          <p:nvPr/>
        </p:nvSpPr>
        <p:spPr>
          <a:xfrm>
            <a:off x="457200" y="5410200"/>
            <a:ext cx="7755649" cy="923330"/>
          </a:xfrm>
          <a:prstGeom prst="rect">
            <a:avLst/>
          </a:prstGeom>
          <a:noFill/>
        </p:spPr>
        <p:txBody>
          <a:bodyPr wrap="none" rtlCol="0">
            <a:spAutoFit/>
          </a:bodyPr>
          <a:lstStyle/>
          <a:p>
            <a:r>
              <a:rPr lang="en-US" dirty="0" err="1" smtClean="0">
                <a:solidFill>
                  <a:srgbClr val="FFCC00"/>
                </a:solidFill>
              </a:rPr>
              <a:t>Gottesman</a:t>
            </a:r>
            <a:r>
              <a:rPr lang="en-US" dirty="0" smtClean="0">
                <a:solidFill>
                  <a:srgbClr val="FFCC00"/>
                </a:solidFill>
              </a:rPr>
              <a:t> &amp; Hanson (2005).  </a:t>
            </a:r>
            <a:r>
              <a:rPr lang="en-US" dirty="0" err="1" smtClean="0">
                <a:solidFill>
                  <a:srgbClr val="FFCC00"/>
                </a:solidFill>
              </a:rPr>
              <a:t>Annu</a:t>
            </a:r>
            <a:r>
              <a:rPr lang="en-US" dirty="0" smtClean="0">
                <a:solidFill>
                  <a:srgbClr val="FFCC00"/>
                </a:solidFill>
              </a:rPr>
              <a:t>. Rev. Psychol., 56, 263-86.</a:t>
            </a:r>
          </a:p>
          <a:p>
            <a:endParaRPr lang="en-US" dirty="0" smtClean="0">
              <a:solidFill>
                <a:srgbClr val="FFCC00"/>
              </a:solidFill>
            </a:endParaRPr>
          </a:p>
          <a:p>
            <a:r>
              <a:rPr lang="en-US" dirty="0" smtClean="0">
                <a:solidFill>
                  <a:srgbClr val="FFCC00"/>
                </a:solidFill>
              </a:rPr>
              <a:t>Also: Zhang &amp; Meany (2010).  </a:t>
            </a:r>
            <a:r>
              <a:rPr lang="en-US" dirty="0" err="1" smtClean="0">
                <a:solidFill>
                  <a:srgbClr val="FFCC00"/>
                </a:solidFill>
              </a:rPr>
              <a:t>Annu</a:t>
            </a:r>
            <a:r>
              <a:rPr lang="en-US" dirty="0" smtClean="0">
                <a:solidFill>
                  <a:srgbClr val="FFCC00"/>
                </a:solidFill>
              </a:rPr>
              <a:t>. Rev. Psychol., 61, 439-466.</a:t>
            </a:r>
            <a:endParaRPr lang="en-US" dirty="0">
              <a:solidFill>
                <a:srgbClr val="FFCC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54259" y="1524000"/>
            <a:ext cx="8458201" cy="6432530"/>
          </a:xfrm>
          <a:prstGeom prst="rect">
            <a:avLst/>
          </a:prstGeom>
          <a:noFill/>
          <a:ln w="9525">
            <a:noFill/>
            <a:miter lim="800000"/>
            <a:headEnd/>
            <a:tailEnd/>
          </a:ln>
        </p:spPr>
        <p:txBody>
          <a:bodyPr wrap="square">
            <a:spAutoFit/>
          </a:bodyPr>
          <a:lstStyle/>
          <a:p>
            <a:r>
              <a:rPr lang="en-US" sz="2400" b="1" dirty="0" smtClean="0">
                <a:solidFill>
                  <a:srgbClr val="FFCC00"/>
                </a:solidFill>
                <a:latin typeface="Arial" charset="0"/>
              </a:rPr>
              <a:t>“</a:t>
            </a:r>
            <a:r>
              <a:rPr lang="en-US" sz="2400" b="1" dirty="0" smtClean="0">
                <a:solidFill>
                  <a:srgbClr val="FFCC00"/>
                </a:solidFill>
                <a:effectLst>
                  <a:outerShdw blurRad="50800" dist="38100" algn="l" rotWithShape="0">
                    <a:prstClr val="black">
                      <a:alpha val="40000"/>
                    </a:prstClr>
                  </a:outerShdw>
                </a:effectLst>
                <a:latin typeface="Arial" charset="0"/>
              </a:rPr>
              <a:t>The modern synthesis (Neo-Darwinism)  is a mid-twentieth century view of evolution, based on random mutations accumulating to produce gradual change through random selection.</a:t>
            </a:r>
          </a:p>
          <a:p>
            <a:endParaRPr lang="en-US" sz="2400" b="1" dirty="0" smtClean="0">
              <a:solidFill>
                <a:srgbClr val="FFCC00"/>
              </a:solidFill>
              <a:effectLst>
                <a:outerShdw blurRad="50800" dist="38100" algn="l" rotWithShape="0">
                  <a:prstClr val="black">
                    <a:alpha val="40000"/>
                  </a:prstClr>
                </a:outerShdw>
              </a:effectLst>
              <a:latin typeface="Arial" charset="0"/>
            </a:endParaRPr>
          </a:p>
          <a:p>
            <a:r>
              <a:rPr lang="en-US" sz="2400" b="1" dirty="0" smtClean="0">
                <a:solidFill>
                  <a:srgbClr val="FFCC00"/>
                </a:solidFill>
                <a:effectLst>
                  <a:outerShdw blurRad="50800" dist="38100" algn="l" rotWithShape="0">
                    <a:prstClr val="black">
                      <a:alpha val="40000"/>
                    </a:prstClr>
                  </a:outerShdw>
                </a:effectLst>
                <a:latin typeface="Arial" charset="0"/>
              </a:rPr>
              <a:t>…</a:t>
            </a:r>
            <a:r>
              <a:rPr lang="en-US" sz="2400" b="1" dirty="0" smtClean="0">
                <a:solidFill>
                  <a:srgbClr val="00FF00"/>
                </a:solidFill>
                <a:effectLst>
                  <a:outerShdw blurRad="50800" dist="38100" algn="l" rotWithShape="0">
                    <a:prstClr val="black">
                      <a:alpha val="40000"/>
                    </a:prstClr>
                  </a:outerShdw>
                </a:effectLst>
                <a:latin typeface="Arial" charset="0"/>
              </a:rPr>
              <a:t>genetic change is far from random and often not gradual </a:t>
            </a:r>
            <a:r>
              <a:rPr lang="en-US" sz="2400" b="1" dirty="0" smtClean="0">
                <a:solidFill>
                  <a:srgbClr val="FFCC00"/>
                </a:solidFill>
                <a:effectLst>
                  <a:outerShdw blurRad="50800" dist="38100" algn="l" rotWithShape="0">
                    <a:prstClr val="black">
                      <a:alpha val="40000"/>
                    </a:prstClr>
                  </a:outerShdw>
                </a:effectLst>
                <a:latin typeface="Arial" charset="0"/>
              </a:rPr>
              <a:t>…reintroduces physiological function and </a:t>
            </a:r>
            <a:r>
              <a:rPr lang="en-US" sz="2400" b="1" dirty="0" smtClean="0">
                <a:solidFill>
                  <a:srgbClr val="00FF00"/>
                </a:solidFill>
                <a:effectLst>
                  <a:outerShdw blurRad="50800" dist="38100" algn="l" rotWithShape="0">
                    <a:prstClr val="black">
                      <a:alpha val="40000"/>
                    </a:prstClr>
                  </a:outerShdw>
                </a:effectLst>
                <a:latin typeface="Arial" charset="0"/>
              </a:rPr>
              <a:t>interactions with the environment </a:t>
            </a:r>
            <a:r>
              <a:rPr lang="en-US" sz="2400" b="1" dirty="0" smtClean="0">
                <a:solidFill>
                  <a:srgbClr val="FFCC00"/>
                </a:solidFill>
                <a:effectLst>
                  <a:outerShdw blurRad="50800" dist="38100" algn="l" rotWithShape="0">
                    <a:prstClr val="black">
                      <a:alpha val="40000"/>
                    </a:prstClr>
                  </a:outerShdw>
                </a:effectLst>
                <a:latin typeface="Arial" charset="0"/>
              </a:rPr>
              <a:t>as…influencing…inherited change.</a:t>
            </a:r>
          </a:p>
          <a:p>
            <a:endParaRPr lang="en-US" sz="2400" b="1" dirty="0" smtClean="0">
              <a:solidFill>
                <a:srgbClr val="FFCC00"/>
              </a:solidFill>
              <a:effectLst>
                <a:outerShdw blurRad="50800" dist="38100" algn="l" rotWithShape="0">
                  <a:prstClr val="black">
                    <a:alpha val="40000"/>
                  </a:prstClr>
                </a:outerShdw>
              </a:effectLst>
              <a:latin typeface="Arial" charset="0"/>
            </a:endParaRPr>
          </a:p>
          <a:p>
            <a:r>
              <a:rPr lang="en-US" sz="2400" b="1" dirty="0" smtClean="0">
                <a:solidFill>
                  <a:srgbClr val="FFCC00"/>
                </a:solidFill>
                <a:effectLst>
                  <a:outerShdw blurRad="50800" dist="38100" algn="l" rotWithShape="0">
                    <a:prstClr val="black">
                      <a:alpha val="40000"/>
                    </a:prstClr>
                  </a:outerShdw>
                </a:effectLst>
                <a:latin typeface="Arial" charset="0"/>
              </a:rPr>
              <a:t>The twenty-first century can look forward to a new synthesis that will </a:t>
            </a:r>
            <a:r>
              <a:rPr lang="en-US" sz="2400" b="1" dirty="0" smtClean="0">
                <a:solidFill>
                  <a:srgbClr val="00FF00"/>
                </a:solidFill>
                <a:effectLst>
                  <a:outerShdw blurRad="50800" dist="38100" algn="l" rotWithShape="0">
                    <a:prstClr val="black">
                      <a:alpha val="40000"/>
                    </a:prstClr>
                  </a:outerShdw>
                </a:effectLst>
                <a:latin typeface="Arial" charset="0"/>
              </a:rPr>
              <a:t>reintegrate physiology with evolutionary biology</a:t>
            </a:r>
            <a:r>
              <a:rPr lang="en-US" sz="2400" b="1" dirty="0" smtClean="0">
                <a:solidFill>
                  <a:srgbClr val="FFCC00"/>
                </a:solidFill>
                <a:effectLst>
                  <a:outerShdw blurRad="50800" dist="38100" algn="l" rotWithShape="0">
                    <a:prstClr val="black">
                      <a:alpha val="40000"/>
                    </a:prstClr>
                  </a:outerShdw>
                </a:effectLst>
                <a:latin typeface="Arial" charset="0"/>
              </a:rPr>
              <a:t>.”</a:t>
            </a:r>
            <a:endParaRPr lang="en-US" sz="2400" b="1" dirty="0">
              <a:solidFill>
                <a:srgbClr val="00FF00"/>
              </a:solidFill>
              <a:effectLst>
                <a:outerShdw blurRad="50800" dist="38100" algn="l" rotWithShape="0">
                  <a:prstClr val="black">
                    <a:alpha val="40000"/>
                  </a:prstClr>
                </a:outerShdw>
              </a:effectLst>
              <a:latin typeface="Arial Black" pitchFamily="34" charset="0"/>
            </a:endParaRPr>
          </a:p>
          <a:p>
            <a:pPr algn="ctr"/>
            <a:endParaRPr lang="en-US" sz="6000" b="1" dirty="0">
              <a:solidFill>
                <a:srgbClr val="00FF00"/>
              </a:solidFill>
              <a:latin typeface="Arial Black" pitchFamily="34" charset="0"/>
            </a:endParaRPr>
          </a:p>
          <a:p>
            <a:pPr algn="ctr"/>
            <a:endParaRPr lang="en-US" sz="4000" b="1" dirty="0">
              <a:solidFill>
                <a:srgbClr val="FFCC00"/>
              </a:solidFill>
              <a:latin typeface="Arial" charset="0"/>
            </a:endParaRPr>
          </a:p>
        </p:txBody>
      </p:sp>
      <p:sp>
        <p:nvSpPr>
          <p:cNvPr id="3" name="TextBox 2"/>
          <p:cNvSpPr txBox="1"/>
          <p:nvPr/>
        </p:nvSpPr>
        <p:spPr>
          <a:xfrm>
            <a:off x="25660" y="152400"/>
            <a:ext cx="9118340" cy="1231106"/>
          </a:xfrm>
          <a:prstGeom prst="rect">
            <a:avLst/>
          </a:prstGeom>
          <a:noFill/>
        </p:spPr>
        <p:txBody>
          <a:bodyPr wrap="square" rtlCol="0">
            <a:spAutoFit/>
          </a:bodyPr>
          <a:lstStyle/>
          <a:p>
            <a:r>
              <a:rPr lang="en-US" dirty="0" smtClean="0">
                <a:solidFill>
                  <a:srgbClr val="FFCC00"/>
                </a:solidFill>
              </a:rPr>
              <a:t>Noble, D. (2013).  </a:t>
            </a:r>
            <a:r>
              <a:rPr lang="en-US" sz="2800" dirty="0" smtClean="0">
                <a:solidFill>
                  <a:srgbClr val="00FF00"/>
                </a:solidFill>
                <a:latin typeface="Arial Black" panose="020B0A04020102020204" pitchFamily="34" charset="0"/>
              </a:rPr>
              <a:t>Physiology is rocking the foundations of evolutionary biology.</a:t>
            </a:r>
            <a:r>
              <a:rPr lang="en-US" dirty="0" smtClean="0">
                <a:solidFill>
                  <a:srgbClr val="FFCC00"/>
                </a:solidFill>
              </a:rPr>
              <a:t>  </a:t>
            </a:r>
            <a:r>
              <a:rPr lang="en-US" i="1" dirty="0" smtClean="0">
                <a:solidFill>
                  <a:srgbClr val="FFCC00"/>
                </a:solidFill>
              </a:rPr>
              <a:t>Experimental Physiology, 98, 1235-1243.</a:t>
            </a:r>
            <a:endParaRPr lang="en-US" i="1" dirty="0">
              <a:solidFill>
                <a:srgbClr val="FFCC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51885" y="2377551"/>
            <a:ext cx="9073318" cy="1323439"/>
          </a:xfrm>
          <a:prstGeom prst="rect">
            <a:avLst/>
          </a:prstGeom>
        </p:spPr>
        <p:txBody>
          <a:bodyPr wrap="none">
            <a:spAutoFit/>
          </a:bodyPr>
          <a:lstStyle/>
          <a:p>
            <a:r>
              <a:rPr lang="en-US" sz="8000" b="1" dirty="0" smtClean="0">
                <a:solidFill>
                  <a:srgbClr val="FFCC00"/>
                </a:solidFill>
                <a:effectLst>
                  <a:outerShdw blurRad="38100" dist="38100" dir="2700000" algn="tl">
                    <a:srgbClr val="000000"/>
                  </a:outerShdw>
                </a:effectLst>
              </a:rPr>
              <a:t>Social Behavior</a:t>
            </a:r>
            <a:endParaRPr lang="en-US" sz="8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ChangeArrowheads="1"/>
          </p:cNvSpPr>
          <p:nvPr/>
        </p:nvSpPr>
        <p:spPr bwMode="auto">
          <a:xfrm>
            <a:off x="211494" y="-685800"/>
            <a:ext cx="8915400" cy="4953000"/>
          </a:xfrm>
          <a:prstGeom prst="rect">
            <a:avLst/>
          </a:prstGeom>
          <a:noFill/>
          <a:ln w="9525">
            <a:noFill/>
            <a:miter lim="800000"/>
            <a:headEnd/>
            <a:tailEnd/>
          </a:ln>
          <a:effectLst/>
        </p:spPr>
        <p:txBody>
          <a:bodyPr/>
          <a:lstStyle/>
          <a:p>
            <a:pPr algn="ctr" eaLnBrk="1" hangingPunct="1">
              <a:spcBef>
                <a:spcPct val="20000"/>
              </a:spcBef>
              <a:buClr>
                <a:schemeClr val="hlink"/>
              </a:buClr>
              <a:buSzPct val="60000"/>
              <a:defRPr/>
            </a:pPr>
            <a:endParaRPr lang="en-US" sz="54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3200" b="1" dirty="0" smtClean="0">
                <a:solidFill>
                  <a:srgbClr val="FFCC00"/>
                </a:solidFill>
                <a:effectLst>
                  <a:outerShdw blurRad="38100" dist="38100" dir="2700000" algn="tl">
                    <a:srgbClr val="000000"/>
                  </a:outerShdw>
                </a:effectLst>
              </a:rPr>
              <a:t>Social brain:</a:t>
            </a:r>
          </a:p>
          <a:p>
            <a:pPr eaLnBrk="1" hangingPunct="1">
              <a:spcBef>
                <a:spcPct val="20000"/>
              </a:spcBef>
              <a:buClr>
                <a:schemeClr val="hlink"/>
              </a:buClr>
              <a:buSzPct val="60000"/>
              <a:defRPr/>
            </a:pPr>
            <a:r>
              <a:rPr lang="en-US" sz="3200" b="1" dirty="0" smtClean="0">
                <a:solidFill>
                  <a:srgbClr val="FFCC00"/>
                </a:solidFill>
                <a:effectLst>
                  <a:outerShdw blurRad="38100" dist="38100" dir="2700000" algn="tl">
                    <a:srgbClr val="000000"/>
                  </a:outerShdw>
                </a:effectLst>
              </a:rPr>
              <a:t>…relative size of the </a:t>
            </a:r>
            <a:r>
              <a:rPr lang="en-US" sz="3200" b="1" dirty="0" err="1" smtClean="0">
                <a:solidFill>
                  <a:srgbClr val="FFCC00"/>
                </a:solidFill>
                <a:effectLst>
                  <a:outerShdw blurRad="38100" dist="38100" dir="2700000" algn="tl">
                    <a:srgbClr val="000000"/>
                  </a:outerShdw>
                </a:effectLst>
              </a:rPr>
              <a:t>neocortex</a:t>
            </a:r>
            <a:r>
              <a:rPr lang="en-US" sz="3200" b="1" dirty="0" smtClean="0">
                <a:solidFill>
                  <a:srgbClr val="FFCC00"/>
                </a:solidFill>
                <a:effectLst>
                  <a:outerShdw blurRad="38100" dist="38100" dir="2700000" algn="tl">
                    <a:srgbClr val="000000"/>
                  </a:outerShdw>
                </a:effectLst>
              </a:rPr>
              <a:t>…correlates with many indices of social complexity, including</a:t>
            </a:r>
          </a:p>
          <a:p>
            <a:pPr eaLnBrk="1" hangingPunct="1">
              <a:spcBef>
                <a:spcPct val="20000"/>
              </a:spcBef>
              <a:buClr>
                <a:schemeClr val="hlink"/>
              </a:buClr>
              <a:buSzPct val="60000"/>
              <a:defRPr/>
            </a:pPr>
            <a:r>
              <a:rPr lang="en-US" sz="3200" b="1" dirty="0" smtClean="0">
                <a:solidFill>
                  <a:srgbClr val="FFCC00"/>
                </a:solidFill>
                <a:effectLst>
                  <a:outerShdw blurRad="38100" dist="38100" dir="2700000" algn="tl">
                    <a:srgbClr val="000000"/>
                  </a:outerShdw>
                </a:effectLst>
              </a:rPr>
              <a:t>social group size, number of females in the group, grooming clique size, the frequency of coalitions, …etc.</a:t>
            </a:r>
          </a:p>
          <a:p>
            <a:pPr algn="ctr" eaLnBrk="1" hangingPunct="1">
              <a:spcBef>
                <a:spcPct val="20000"/>
              </a:spcBef>
              <a:buClr>
                <a:schemeClr val="hlink"/>
              </a:buClr>
              <a:buSzPct val="60000"/>
              <a:defRPr/>
            </a:pPr>
            <a:endParaRPr lang="en-US" sz="3200" b="1" dirty="0" smtClean="0">
              <a:solidFill>
                <a:srgbClr val="00FF00"/>
              </a:solidFill>
              <a:effectLst>
                <a:outerShdw blurRad="38100" dist="38100" dir="2700000" algn="tl">
                  <a:srgbClr val="000000"/>
                </a:outerShdw>
              </a:effectLst>
            </a:endParaRPr>
          </a:p>
          <a:p>
            <a:pPr algn="ctr" eaLnBrk="1" hangingPunct="1">
              <a:spcBef>
                <a:spcPct val="20000"/>
              </a:spcBef>
              <a:buClr>
                <a:schemeClr val="hlink"/>
              </a:buClr>
              <a:buSzPct val="60000"/>
              <a:defRPr/>
            </a:pPr>
            <a:r>
              <a:rPr lang="en-US" sz="3200" b="1" dirty="0" smtClean="0">
                <a:solidFill>
                  <a:srgbClr val="00FF00"/>
                </a:solidFill>
                <a:effectLst>
                  <a:outerShdw blurRad="38100" dist="38100" dir="2700000" algn="tl">
                    <a:srgbClr val="000000"/>
                  </a:outerShdw>
                </a:effectLst>
              </a:rPr>
              <a:t>Pair-bonding!!</a:t>
            </a:r>
            <a:r>
              <a:rPr lang="en-US" sz="3200" b="1" dirty="0" smtClean="0">
                <a:solidFill>
                  <a:srgbClr val="FFCC00"/>
                </a:solidFill>
                <a:effectLst>
                  <a:outerShdw blurRad="38100" dist="38100" dir="2700000" algn="tl">
                    <a:srgbClr val="000000"/>
                  </a:outerShdw>
                </a:effectLst>
              </a:rPr>
              <a:t> </a:t>
            </a:r>
          </a:p>
        </p:txBody>
      </p:sp>
      <p:sp>
        <p:nvSpPr>
          <p:cNvPr id="3" name="TextBox 2"/>
          <p:cNvSpPr txBox="1"/>
          <p:nvPr/>
        </p:nvSpPr>
        <p:spPr>
          <a:xfrm>
            <a:off x="457201" y="5562600"/>
            <a:ext cx="8305800" cy="646331"/>
          </a:xfrm>
          <a:prstGeom prst="rect">
            <a:avLst/>
          </a:prstGeom>
          <a:noFill/>
        </p:spPr>
        <p:txBody>
          <a:bodyPr wrap="square" rtlCol="0">
            <a:spAutoFit/>
          </a:bodyPr>
          <a:lstStyle/>
          <a:p>
            <a:r>
              <a:rPr lang="en-US" dirty="0" smtClean="0">
                <a:solidFill>
                  <a:srgbClr val="FFCC00"/>
                </a:solidFill>
              </a:rPr>
              <a:t>Dunbar, R.I.M. &amp; Shultz (2007).  Evolution in the social brain.  	Science, 317, 1344-1347.</a:t>
            </a:r>
            <a:endParaRPr lang="en-US" dirty="0">
              <a:solidFill>
                <a:srgbClr val="FFCC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52400" y="304800"/>
            <a:ext cx="8839200" cy="6432530"/>
          </a:xfrm>
          <a:prstGeom prst="rect">
            <a:avLst/>
          </a:prstGeom>
          <a:noFill/>
          <a:ln w="9525">
            <a:noFill/>
            <a:miter lim="800000"/>
            <a:headEnd/>
            <a:tailEnd/>
          </a:ln>
        </p:spPr>
        <p:txBody>
          <a:bodyPr wrap="square">
            <a:spAutoFit/>
          </a:bodyPr>
          <a:lstStyle/>
          <a:p>
            <a:pPr algn="ctr"/>
            <a:r>
              <a:rPr lang="en-US" sz="2400" b="1" dirty="0">
                <a:solidFill>
                  <a:srgbClr val="FFCC00"/>
                </a:solidFill>
                <a:latin typeface="Arial" charset="0"/>
              </a:rPr>
              <a:t> </a:t>
            </a:r>
            <a:endParaRPr lang="en-US" b="1" dirty="0" smtClean="0">
              <a:solidFill>
                <a:srgbClr val="FFCC00"/>
              </a:solidFill>
              <a:latin typeface="Arial" charset="0"/>
            </a:endParaRPr>
          </a:p>
          <a:p>
            <a:r>
              <a:rPr lang="en-US" sz="2400" b="1" dirty="0" smtClean="0">
                <a:solidFill>
                  <a:srgbClr val="FFCC00"/>
                </a:solidFill>
                <a:effectLst>
                  <a:outerShdw blurRad="50800" dist="38100" algn="l" rotWithShape="0">
                    <a:prstClr val="black">
                      <a:alpha val="40000"/>
                    </a:prstClr>
                  </a:outerShdw>
                </a:effectLst>
                <a:latin typeface="Arial" charset="0"/>
              </a:rPr>
              <a:t>“Social psychology studies have demonstrated that imitation and mimicry are pervasive, automatic, and facilitate empathy.”</a:t>
            </a:r>
          </a:p>
          <a:p>
            <a:endParaRPr lang="en-US" sz="2400" b="1" dirty="0" smtClean="0">
              <a:solidFill>
                <a:srgbClr val="FFCC00"/>
              </a:solidFill>
              <a:effectLst>
                <a:outerShdw blurRad="50800" dist="38100" algn="l" rotWithShape="0">
                  <a:prstClr val="black">
                    <a:alpha val="40000"/>
                  </a:prstClr>
                </a:outerShdw>
              </a:effectLst>
              <a:latin typeface="Arial" charset="0"/>
            </a:endParaRPr>
          </a:p>
          <a:p>
            <a:r>
              <a:rPr lang="en-US" sz="2400" b="1" dirty="0" smtClean="0">
                <a:solidFill>
                  <a:srgbClr val="FFCC00"/>
                </a:solidFill>
                <a:effectLst>
                  <a:outerShdw blurRad="50800" dist="38100" algn="l" rotWithShape="0">
                    <a:prstClr val="black">
                      <a:alpha val="40000"/>
                    </a:prstClr>
                  </a:outerShdw>
                </a:effectLst>
                <a:latin typeface="Arial" charset="0"/>
              </a:rPr>
              <a:t>“Neuroscience investigations have demonstrated physiological mechanisms of mirroring at single cell and neural-system levels that support the cognitive and social psychology constructs.”</a:t>
            </a:r>
          </a:p>
          <a:p>
            <a:endParaRPr lang="en-US" sz="2400" b="1" dirty="0" smtClean="0">
              <a:solidFill>
                <a:srgbClr val="FFCC00"/>
              </a:solidFill>
              <a:effectLst>
                <a:outerShdw blurRad="50800" dist="38100" algn="l" rotWithShape="0">
                  <a:prstClr val="black">
                    <a:alpha val="40000"/>
                  </a:prstClr>
                </a:outerShdw>
              </a:effectLst>
              <a:latin typeface="Arial" charset="0"/>
            </a:endParaRPr>
          </a:p>
          <a:p>
            <a:r>
              <a:rPr lang="en-US" sz="2400" b="1" dirty="0" smtClean="0">
                <a:solidFill>
                  <a:srgbClr val="FFCC00"/>
                </a:solidFill>
                <a:effectLst>
                  <a:outerShdw blurRad="50800" dist="38100" algn="l" rotWithShape="0">
                    <a:prstClr val="black">
                      <a:alpha val="40000"/>
                    </a:prstClr>
                  </a:outerShdw>
                </a:effectLst>
                <a:latin typeface="Arial" charset="0"/>
              </a:rPr>
              <a:t>“Neural mirroring solves the “problem of other minds” (how we can access and understand the minds of others)…facilitating social behavior.”</a:t>
            </a:r>
            <a:endParaRPr lang="en-US" sz="2400" b="1" dirty="0">
              <a:solidFill>
                <a:srgbClr val="00FF00"/>
              </a:solidFill>
              <a:effectLst>
                <a:outerShdw blurRad="50800" dist="38100" algn="l" rotWithShape="0">
                  <a:prstClr val="black">
                    <a:alpha val="40000"/>
                  </a:prstClr>
                </a:outerShdw>
              </a:effectLst>
              <a:latin typeface="Arial Black" pitchFamily="34" charset="0"/>
            </a:endParaRPr>
          </a:p>
          <a:p>
            <a:pPr algn="ctr"/>
            <a:endParaRPr lang="en-US" sz="6000" b="1" dirty="0">
              <a:solidFill>
                <a:srgbClr val="00FF00"/>
              </a:solidFill>
              <a:latin typeface="Arial Black" pitchFamily="34" charset="0"/>
            </a:endParaRPr>
          </a:p>
          <a:p>
            <a:pPr algn="ctr"/>
            <a:endParaRPr lang="en-US" sz="4000" b="1" dirty="0">
              <a:solidFill>
                <a:srgbClr val="FFCC00"/>
              </a:solidFill>
              <a:latin typeface="Arial" charset="0"/>
            </a:endParaRPr>
          </a:p>
        </p:txBody>
      </p:sp>
      <p:sp>
        <p:nvSpPr>
          <p:cNvPr id="3" name="TextBox 2"/>
          <p:cNvSpPr txBox="1"/>
          <p:nvPr/>
        </p:nvSpPr>
        <p:spPr>
          <a:xfrm>
            <a:off x="609601" y="5943600"/>
            <a:ext cx="8229600" cy="646331"/>
          </a:xfrm>
          <a:prstGeom prst="rect">
            <a:avLst/>
          </a:prstGeom>
          <a:noFill/>
        </p:spPr>
        <p:txBody>
          <a:bodyPr wrap="square" rtlCol="0">
            <a:spAutoFit/>
          </a:bodyPr>
          <a:lstStyle/>
          <a:p>
            <a:r>
              <a:rPr lang="en-US" dirty="0" err="1" smtClean="0">
                <a:solidFill>
                  <a:srgbClr val="FFCC00"/>
                </a:solidFill>
              </a:rPr>
              <a:t>Iacoboni</a:t>
            </a:r>
            <a:r>
              <a:rPr lang="en-US" dirty="0" smtClean="0">
                <a:solidFill>
                  <a:srgbClr val="FFCC00"/>
                </a:solidFill>
              </a:rPr>
              <a:t>, M. (2009).  Imitation, empathy, and mirror neurons.</a:t>
            </a:r>
          </a:p>
          <a:p>
            <a:r>
              <a:rPr lang="en-US" dirty="0" smtClean="0">
                <a:solidFill>
                  <a:srgbClr val="FFCC00"/>
                </a:solidFill>
              </a:rPr>
              <a:t>	</a:t>
            </a:r>
            <a:r>
              <a:rPr lang="en-US" dirty="0" err="1" smtClean="0">
                <a:solidFill>
                  <a:srgbClr val="FFCC00"/>
                </a:solidFill>
              </a:rPr>
              <a:t>Annu</a:t>
            </a:r>
            <a:r>
              <a:rPr lang="en-US" dirty="0" smtClean="0">
                <a:solidFill>
                  <a:srgbClr val="FFCC00"/>
                </a:solidFill>
              </a:rPr>
              <a:t>. Rev. Psychol., 60, 653-670.</a:t>
            </a:r>
            <a:endParaRPr lang="en-US" dirty="0">
              <a:solidFill>
                <a:srgbClr val="FFCC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52400" y="685800"/>
            <a:ext cx="8763000" cy="5139869"/>
          </a:xfrm>
          <a:prstGeom prst="rect">
            <a:avLst/>
          </a:prstGeom>
          <a:noFill/>
          <a:ln w="9525">
            <a:noFill/>
            <a:miter lim="800000"/>
            <a:headEnd/>
            <a:tailEnd/>
          </a:ln>
        </p:spPr>
        <p:txBody>
          <a:bodyPr wrap="square">
            <a:spAutoFit/>
          </a:bodyPr>
          <a:lstStyle/>
          <a:p>
            <a:pPr algn="ctr"/>
            <a:r>
              <a:rPr lang="en-US" sz="2400" b="1" dirty="0">
                <a:solidFill>
                  <a:srgbClr val="FFCC00"/>
                </a:solidFill>
                <a:latin typeface="Arial" charset="0"/>
              </a:rPr>
              <a:t> </a:t>
            </a:r>
            <a:r>
              <a:rPr lang="en-US" sz="3600" b="1" dirty="0" err="1" smtClean="0">
                <a:solidFill>
                  <a:srgbClr val="FFCC00"/>
                </a:solidFill>
                <a:effectLst>
                  <a:outerShdw blurRad="50800" dist="38100" algn="l" rotWithShape="0">
                    <a:prstClr val="black">
                      <a:alpha val="40000"/>
                    </a:prstClr>
                  </a:outerShdw>
                </a:effectLst>
                <a:latin typeface="Arial" charset="0"/>
              </a:rPr>
              <a:t>Oxytocin</a:t>
            </a:r>
            <a:r>
              <a:rPr lang="en-US" sz="3600" b="1" dirty="0" smtClean="0">
                <a:solidFill>
                  <a:srgbClr val="FFCC00"/>
                </a:solidFill>
                <a:effectLst>
                  <a:outerShdw blurRad="50800" dist="38100" algn="l" rotWithShape="0">
                    <a:prstClr val="black">
                      <a:alpha val="40000"/>
                    </a:prstClr>
                  </a:outerShdw>
                </a:effectLst>
                <a:latin typeface="Arial" charset="0"/>
              </a:rPr>
              <a:t>, Vasopressin, and the </a:t>
            </a:r>
            <a:r>
              <a:rPr lang="en-US" sz="3600" b="1" dirty="0" err="1" smtClean="0">
                <a:solidFill>
                  <a:srgbClr val="FFCC00"/>
                </a:solidFill>
                <a:effectLst>
                  <a:outerShdw blurRad="50800" dist="38100" algn="l" rotWithShape="0">
                    <a:prstClr val="black">
                      <a:alpha val="40000"/>
                    </a:prstClr>
                  </a:outerShdw>
                </a:effectLst>
                <a:latin typeface="Arial" charset="0"/>
              </a:rPr>
              <a:t>Neurogenetics</a:t>
            </a:r>
            <a:r>
              <a:rPr lang="en-US" sz="3600" b="1" dirty="0" smtClean="0">
                <a:solidFill>
                  <a:srgbClr val="FFCC00"/>
                </a:solidFill>
                <a:effectLst>
                  <a:outerShdw blurRad="50800" dist="38100" algn="l" rotWithShape="0">
                    <a:prstClr val="black">
                      <a:alpha val="40000"/>
                    </a:prstClr>
                  </a:outerShdw>
                </a:effectLst>
                <a:latin typeface="Arial" charset="0"/>
              </a:rPr>
              <a:t> of Sociality</a:t>
            </a:r>
          </a:p>
          <a:p>
            <a:pPr algn="ctr"/>
            <a:endParaRPr lang="en-US" sz="3600" b="1" dirty="0" smtClean="0">
              <a:solidFill>
                <a:srgbClr val="FFCC00"/>
              </a:solidFill>
              <a:effectLst>
                <a:outerShdw blurRad="50800" dist="38100" algn="l" rotWithShape="0">
                  <a:prstClr val="black">
                    <a:alpha val="40000"/>
                  </a:prstClr>
                </a:outerShdw>
              </a:effectLst>
              <a:latin typeface="Arial" charset="0"/>
            </a:endParaRPr>
          </a:p>
          <a:p>
            <a:pPr algn="ctr"/>
            <a:endParaRPr lang="en-US" sz="3600" b="1" dirty="0" smtClean="0">
              <a:solidFill>
                <a:srgbClr val="FFCC00"/>
              </a:solidFill>
              <a:effectLst>
                <a:outerShdw blurRad="50800" dist="38100" algn="l" rotWithShape="0">
                  <a:prstClr val="black">
                    <a:alpha val="40000"/>
                  </a:prstClr>
                </a:outerShdw>
              </a:effectLst>
              <a:latin typeface="Arial" charset="0"/>
            </a:endParaRPr>
          </a:p>
          <a:p>
            <a:pPr algn="ctr"/>
            <a:r>
              <a:rPr lang="en-US" sz="2800" b="1" dirty="0" smtClean="0">
                <a:solidFill>
                  <a:srgbClr val="FFCC00"/>
                </a:solidFill>
                <a:effectLst>
                  <a:outerShdw blurRad="50800" dist="38100" algn="l" rotWithShape="0">
                    <a:prstClr val="black">
                      <a:alpha val="40000"/>
                    </a:prstClr>
                  </a:outerShdw>
                </a:effectLst>
                <a:latin typeface="Arial" charset="0"/>
              </a:rPr>
              <a:t>“…a potential role for these peptides in personality, trust, altruism, social bonding, and our ability to infer the emotional state of others.”</a:t>
            </a:r>
            <a:endParaRPr lang="en-US" sz="2800" b="1" dirty="0">
              <a:solidFill>
                <a:srgbClr val="00FF00"/>
              </a:solidFill>
              <a:effectLst>
                <a:outerShdw blurRad="50800" dist="38100" algn="l" rotWithShape="0">
                  <a:prstClr val="black">
                    <a:alpha val="40000"/>
                  </a:prstClr>
                </a:outerShdw>
              </a:effectLst>
              <a:latin typeface="Arial Black" pitchFamily="34" charset="0"/>
            </a:endParaRPr>
          </a:p>
          <a:p>
            <a:pPr algn="ctr"/>
            <a:endParaRPr lang="en-US" sz="6000" b="1" dirty="0">
              <a:solidFill>
                <a:srgbClr val="00FF00"/>
              </a:solidFill>
              <a:effectLst>
                <a:outerShdw blurRad="50800" dist="38100" algn="l" rotWithShape="0">
                  <a:prstClr val="black">
                    <a:alpha val="40000"/>
                  </a:prstClr>
                </a:outerShdw>
              </a:effectLst>
              <a:latin typeface="Arial Black" pitchFamily="34" charset="0"/>
            </a:endParaRPr>
          </a:p>
          <a:p>
            <a:pPr algn="ctr"/>
            <a:endParaRPr lang="en-US" sz="4000" b="1" dirty="0">
              <a:solidFill>
                <a:srgbClr val="FFCC00"/>
              </a:solidFill>
              <a:latin typeface="Arial" charset="0"/>
            </a:endParaRPr>
          </a:p>
        </p:txBody>
      </p:sp>
      <p:sp>
        <p:nvSpPr>
          <p:cNvPr id="3" name="TextBox 2"/>
          <p:cNvSpPr txBox="1"/>
          <p:nvPr/>
        </p:nvSpPr>
        <p:spPr>
          <a:xfrm>
            <a:off x="609600" y="5638800"/>
            <a:ext cx="8215391" cy="461665"/>
          </a:xfrm>
          <a:prstGeom prst="rect">
            <a:avLst/>
          </a:prstGeom>
          <a:noFill/>
        </p:spPr>
        <p:txBody>
          <a:bodyPr wrap="none" rtlCol="0">
            <a:spAutoFit/>
          </a:bodyPr>
          <a:lstStyle/>
          <a:p>
            <a:r>
              <a:rPr lang="en-US" sz="2400" dirty="0" smtClean="0">
                <a:solidFill>
                  <a:srgbClr val="FFCC00"/>
                </a:solidFill>
              </a:rPr>
              <a:t>Donaldson &amp; Young (2008). Science, 322, 900-904.</a:t>
            </a:r>
            <a:endParaRPr lang="en-US" sz="2400" dirty="0">
              <a:solidFill>
                <a:srgbClr val="FFCC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76200" y="152400"/>
            <a:ext cx="8763000" cy="5509201"/>
          </a:xfrm>
          <a:prstGeom prst="rect">
            <a:avLst/>
          </a:prstGeom>
          <a:noFill/>
          <a:ln w="9525">
            <a:noFill/>
            <a:miter lim="800000"/>
            <a:headEnd/>
            <a:tailEnd/>
          </a:ln>
        </p:spPr>
        <p:txBody>
          <a:bodyPr wrap="square">
            <a:spAutoFit/>
          </a:bodyPr>
          <a:lstStyle/>
          <a:p>
            <a:pPr algn="ctr"/>
            <a:r>
              <a:rPr lang="en-US" sz="2400" b="1" dirty="0">
                <a:solidFill>
                  <a:srgbClr val="FFCC00"/>
                </a:solidFill>
                <a:latin typeface="Arial" charset="0"/>
              </a:rPr>
              <a:t> </a:t>
            </a:r>
            <a:r>
              <a:rPr lang="en-US" sz="3600" b="1" dirty="0" smtClean="0">
                <a:solidFill>
                  <a:srgbClr val="FFCC00"/>
                </a:solidFill>
                <a:effectLst>
                  <a:outerShdw blurRad="50800" dist="38100" algn="l" rotWithShape="0">
                    <a:prstClr val="black">
                      <a:alpha val="40000"/>
                    </a:prstClr>
                  </a:outerShdw>
                </a:effectLst>
                <a:latin typeface="Arial" charset="0"/>
              </a:rPr>
              <a:t>“Humans, being highly social creatures, rely heavily on the ability to perceive what others are doing and to infer from gestures and expressions what others may be intending to do…Human action readily communicates intentions and feelings.”</a:t>
            </a:r>
            <a:endParaRPr lang="en-US" sz="8000" b="1" dirty="0">
              <a:solidFill>
                <a:srgbClr val="00FF00"/>
              </a:solidFill>
              <a:effectLst>
                <a:outerShdw blurRad="50800" dist="38100" algn="l" rotWithShape="0">
                  <a:prstClr val="black">
                    <a:alpha val="40000"/>
                  </a:prstClr>
                </a:outerShdw>
              </a:effectLst>
              <a:latin typeface="Arial Black" pitchFamily="34" charset="0"/>
            </a:endParaRPr>
          </a:p>
          <a:p>
            <a:pPr algn="ctr"/>
            <a:endParaRPr lang="en-US" sz="6000" b="1" dirty="0">
              <a:solidFill>
                <a:srgbClr val="00FF00"/>
              </a:solidFill>
              <a:latin typeface="Arial Black" pitchFamily="34" charset="0"/>
            </a:endParaRPr>
          </a:p>
          <a:p>
            <a:pPr algn="ctr"/>
            <a:endParaRPr lang="en-US" sz="4000" b="1" dirty="0">
              <a:solidFill>
                <a:srgbClr val="FFCC00"/>
              </a:solidFill>
              <a:latin typeface="Arial" charset="0"/>
            </a:endParaRPr>
          </a:p>
        </p:txBody>
      </p:sp>
      <p:sp>
        <p:nvSpPr>
          <p:cNvPr id="4" name="Rectangle 3"/>
          <p:cNvSpPr/>
          <p:nvPr/>
        </p:nvSpPr>
        <p:spPr>
          <a:xfrm>
            <a:off x="1066800" y="5334000"/>
            <a:ext cx="6502400" cy="1077218"/>
          </a:xfrm>
          <a:prstGeom prst="rect">
            <a:avLst/>
          </a:prstGeom>
        </p:spPr>
        <p:txBody>
          <a:bodyPr wrap="square">
            <a:spAutoFit/>
          </a:bodyPr>
          <a:lstStyle/>
          <a:p>
            <a:pPr lvl="0"/>
            <a:r>
              <a:rPr lang="en-US" sz="3200" dirty="0" smtClean="0">
                <a:solidFill>
                  <a:srgbClr val="FFCC00"/>
                </a:solidFill>
              </a:rPr>
              <a:t>Blake &amp; </a:t>
            </a:r>
            <a:r>
              <a:rPr lang="en-US" sz="3200" dirty="0" err="1" smtClean="0">
                <a:solidFill>
                  <a:srgbClr val="FFCC00"/>
                </a:solidFill>
              </a:rPr>
              <a:t>Shifrar</a:t>
            </a:r>
            <a:r>
              <a:rPr lang="en-US" sz="3200" dirty="0" smtClean="0">
                <a:solidFill>
                  <a:srgbClr val="FFCC00"/>
                </a:solidFill>
              </a:rPr>
              <a:t> (2007). </a:t>
            </a:r>
            <a:r>
              <a:rPr lang="en-US" sz="3200" dirty="0" err="1" smtClean="0">
                <a:solidFill>
                  <a:srgbClr val="FFCC00"/>
                </a:solidFill>
              </a:rPr>
              <a:t>Annu</a:t>
            </a:r>
            <a:r>
              <a:rPr lang="en-US" sz="3200" dirty="0" smtClean="0">
                <a:solidFill>
                  <a:srgbClr val="FFCC00"/>
                </a:solidFill>
              </a:rPr>
              <a:t>. 	Rev. Psychol., 58, 47-73. </a:t>
            </a:r>
            <a:endParaRPr lang="en-US" sz="3200" dirty="0">
              <a:solidFill>
                <a:srgbClr val="FFCC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61362" y="1905000"/>
            <a:ext cx="184730" cy="1631216"/>
          </a:xfrm>
          <a:prstGeom prst="rect">
            <a:avLst/>
          </a:prstGeom>
          <a:noFill/>
          <a:ln w="9525">
            <a:noFill/>
            <a:miter lim="800000"/>
            <a:headEnd/>
            <a:tailEnd/>
          </a:ln>
        </p:spPr>
        <p:txBody>
          <a:bodyPr wrap="none">
            <a:spAutoFit/>
          </a:bodyPr>
          <a:lstStyle/>
          <a:p>
            <a:pPr algn="ctr"/>
            <a:endParaRPr lang="en-US" sz="6000" b="1" dirty="0">
              <a:solidFill>
                <a:srgbClr val="00FF00"/>
              </a:solidFill>
              <a:latin typeface="Arial Black" pitchFamily="34" charset="0"/>
            </a:endParaRPr>
          </a:p>
          <a:p>
            <a:pPr algn="ctr"/>
            <a:endParaRPr lang="en-US" sz="4000" b="1" dirty="0">
              <a:solidFill>
                <a:srgbClr val="FFCC00"/>
              </a:solidFill>
              <a:latin typeface="Arial" charset="0"/>
            </a:endParaRPr>
          </a:p>
        </p:txBody>
      </p:sp>
      <p:pic>
        <p:nvPicPr>
          <p:cNvPr id="30722" name="Picture 2"/>
          <p:cNvPicPr>
            <a:picLocks noChangeAspect="1" noChangeArrowheads="1"/>
          </p:cNvPicPr>
          <p:nvPr/>
        </p:nvPicPr>
        <p:blipFill>
          <a:blip r:embed="rId2" cstate="print"/>
          <a:srcRect/>
          <a:stretch>
            <a:fillRect/>
          </a:stretch>
        </p:blipFill>
        <p:spPr bwMode="auto">
          <a:xfrm>
            <a:off x="2438400" y="152400"/>
            <a:ext cx="4038600" cy="65161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70682" y="2819400"/>
            <a:ext cx="8751114" cy="1200329"/>
          </a:xfrm>
          <a:prstGeom prst="rect">
            <a:avLst/>
          </a:prstGeom>
        </p:spPr>
        <p:txBody>
          <a:bodyPr wrap="none">
            <a:spAutoFit/>
          </a:bodyPr>
          <a:lstStyle/>
          <a:p>
            <a:r>
              <a:rPr lang="en-US" sz="7200" b="1" dirty="0" smtClean="0">
                <a:solidFill>
                  <a:srgbClr val="FFCC00"/>
                </a:solidFill>
                <a:effectLst>
                  <a:outerShdw blurRad="38100" dist="38100" dir="2700000" algn="tl">
                    <a:srgbClr val="000000"/>
                  </a:outerShdw>
                </a:effectLst>
              </a:rPr>
              <a:t>Decision-Making</a:t>
            </a:r>
            <a:endParaRPr lang="en-US" sz="7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ChangeArrowheads="1"/>
          </p:cNvSpPr>
          <p:nvPr/>
        </p:nvSpPr>
        <p:spPr bwMode="auto">
          <a:xfrm>
            <a:off x="228600" y="685800"/>
            <a:ext cx="8915400" cy="2743200"/>
          </a:xfrm>
          <a:prstGeom prst="rect">
            <a:avLst/>
          </a:prstGeom>
          <a:noFill/>
          <a:ln w="9525">
            <a:noFill/>
            <a:miter lim="800000"/>
            <a:headEnd/>
            <a:tailEnd/>
          </a:ln>
          <a:effectLst/>
        </p:spPr>
        <p:txBody>
          <a:bodyPr/>
          <a:lstStyle/>
          <a:p>
            <a:pPr eaLnBrk="1" hangingPunct="1">
              <a:spcBef>
                <a:spcPct val="20000"/>
              </a:spcBef>
              <a:buClr>
                <a:schemeClr val="hlink"/>
              </a:buClr>
              <a:buSzPct val="60000"/>
              <a:defRPr/>
            </a:pPr>
            <a:r>
              <a:rPr lang="en-US" sz="3600" b="1" dirty="0" smtClean="0">
                <a:solidFill>
                  <a:srgbClr val="FFCC00"/>
                </a:solidFill>
                <a:effectLst>
                  <a:outerShdw blurRad="38100" dist="38100" dir="2700000" algn="tl">
                    <a:srgbClr val="000000"/>
                  </a:outerShdw>
                </a:effectLst>
              </a:rPr>
              <a:t>The Princess Bride/</a:t>
            </a:r>
            <a:r>
              <a:rPr lang="en-US" sz="3600" b="1" dirty="0" err="1" smtClean="0">
                <a:solidFill>
                  <a:srgbClr val="FFCC00"/>
                </a:solidFill>
                <a:effectLst>
                  <a:outerShdw blurRad="38100" dist="38100" dir="2700000" algn="tl">
                    <a:srgbClr val="000000"/>
                  </a:outerShdw>
                </a:effectLst>
              </a:rPr>
              <a:t>Iocane</a:t>
            </a:r>
            <a:endParaRPr lang="en-US" sz="36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2000" b="1" dirty="0" smtClean="0">
                <a:solidFill>
                  <a:srgbClr val="FFCC00"/>
                </a:solidFill>
                <a:effectLst>
                  <a:outerShdw blurRad="38100" dist="38100" dir="2700000" algn="tl">
                    <a:srgbClr val="000000"/>
                  </a:outerShdw>
                </a:effectLst>
              </a:rPr>
              <a:t>[Sicilian </a:t>
            </a:r>
            <a:r>
              <a:rPr lang="en-US" sz="2000" b="1" dirty="0" err="1" smtClean="0">
                <a:solidFill>
                  <a:srgbClr val="FFCC00"/>
                </a:solidFill>
                <a:effectLst>
                  <a:outerShdw blurRad="38100" dist="38100" dir="2700000" algn="tl">
                    <a:srgbClr val="000000"/>
                  </a:outerShdw>
                </a:effectLst>
              </a:rPr>
              <a:t>Vizzini</a:t>
            </a:r>
            <a:r>
              <a:rPr lang="en-US" sz="2000" b="1" dirty="0" smtClean="0">
                <a:solidFill>
                  <a:srgbClr val="FFCC00"/>
                </a:solidFill>
                <a:effectLst>
                  <a:outerShdw blurRad="38100" dist="38100" dir="2700000" algn="tl">
                    <a:srgbClr val="000000"/>
                  </a:outerShdw>
                </a:effectLst>
              </a:rPr>
              <a:t> and Dread Pirate Roberts]</a:t>
            </a:r>
          </a:p>
          <a:p>
            <a:pPr eaLnBrk="1" hangingPunct="1">
              <a:spcBef>
                <a:spcPct val="20000"/>
              </a:spcBef>
              <a:buClr>
                <a:schemeClr val="hlink"/>
              </a:buClr>
              <a:buSzPct val="60000"/>
              <a:defRPr/>
            </a:pPr>
            <a:endParaRPr lang="en-US" sz="2000" b="1" dirty="0">
              <a:solidFill>
                <a:srgbClr val="FFCC00"/>
              </a:solidFill>
              <a:effectLst>
                <a:outerShdw blurRad="38100" dist="38100" dir="2700000" algn="tl">
                  <a:srgbClr val="000000"/>
                </a:outerShdw>
              </a:effectLst>
            </a:endParaRPr>
          </a:p>
          <a:p>
            <a:r>
              <a:rPr lang="en-US" dirty="0" smtClean="0">
                <a:hlinkClick r:id="rId2"/>
              </a:rPr>
              <a:t>Man </a:t>
            </a:r>
            <a:r>
              <a:rPr lang="en-US" dirty="0">
                <a:hlinkClick r:id="rId2"/>
              </a:rPr>
              <a:t>in Black</a:t>
            </a:r>
            <a:r>
              <a:rPr lang="en-US" dirty="0"/>
              <a:t>: All right. Where is the poison? The battle of wits has begun. It ends when you decide and we both drink, and find out who is right... and who is dead. </a:t>
            </a:r>
          </a:p>
          <a:p>
            <a:r>
              <a:rPr lang="en-US" dirty="0" err="1">
                <a:hlinkClick r:id="rId3"/>
              </a:rPr>
              <a:t>Vizzini</a:t>
            </a:r>
            <a:r>
              <a:rPr lang="en-US" dirty="0"/>
              <a:t>: But it's so simple. All I have to do is divine from what I know of you: are you the sort of man who would put the poison into his own goblet or his enemy's? Now, a clever man would put the poison into his own goblet, because he would know that only a great fool would reach for what he was given. I am not a great fool, so I can clearly not choose the wine in front of you. But you must have known I was not a great fool, you would have counted on it, so I can clearly not choose the wine in front of me. </a:t>
            </a:r>
          </a:p>
          <a:p>
            <a:r>
              <a:rPr lang="en-US" dirty="0">
                <a:hlinkClick r:id="rId2"/>
              </a:rPr>
              <a:t>Man in Black</a:t>
            </a:r>
            <a:r>
              <a:rPr lang="en-US" dirty="0"/>
              <a:t>: You've made your decision then? </a:t>
            </a:r>
          </a:p>
          <a:p>
            <a:r>
              <a:rPr lang="en-US" dirty="0" err="1">
                <a:hlinkClick r:id="rId3"/>
              </a:rPr>
              <a:t>Vizzini</a:t>
            </a:r>
            <a:r>
              <a:rPr lang="en-US" dirty="0"/>
              <a:t>: Not remotely. Because </a:t>
            </a:r>
            <a:r>
              <a:rPr lang="en-US" dirty="0" err="1"/>
              <a:t>iocane</a:t>
            </a:r>
            <a:r>
              <a:rPr lang="en-US" dirty="0"/>
              <a:t> comes from Australia, as everyone knows, and Australia is entirely peopled with criminals, and criminals are used to having people not trust them, as you are not trusted by me, so I can clearly not choose the wine in front of you</a:t>
            </a:r>
            <a:r>
              <a:rPr lang="en-US" dirty="0" smtClean="0"/>
              <a:t>.………………</a:t>
            </a:r>
            <a:endParaRPr lang="en-US" dirty="0"/>
          </a:p>
          <a:p>
            <a:pPr eaLnBrk="1" hangingPunct="1">
              <a:spcBef>
                <a:spcPct val="20000"/>
              </a:spcBef>
              <a:buClr>
                <a:schemeClr val="hlink"/>
              </a:buClr>
              <a:buSzPct val="60000"/>
              <a:defRPr/>
            </a:pPr>
            <a:endParaRPr lang="en-US" sz="36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ChangeArrowheads="1"/>
          </p:cNvSpPr>
          <p:nvPr/>
        </p:nvSpPr>
        <p:spPr bwMode="auto">
          <a:xfrm>
            <a:off x="228600" y="685800"/>
            <a:ext cx="8915400" cy="2743200"/>
          </a:xfrm>
          <a:prstGeom prst="rect">
            <a:avLst/>
          </a:prstGeom>
          <a:noFill/>
          <a:ln w="9525">
            <a:noFill/>
            <a:miter lim="800000"/>
            <a:headEnd/>
            <a:tailEnd/>
          </a:ln>
          <a:effectLst/>
        </p:spPr>
        <p:txBody>
          <a:bodyPr/>
          <a:lstStyle/>
          <a:p>
            <a:pPr eaLnBrk="1" hangingPunct="1">
              <a:spcBef>
                <a:spcPct val="20000"/>
              </a:spcBef>
              <a:buClr>
                <a:schemeClr val="hlink"/>
              </a:buClr>
              <a:buSzPct val="60000"/>
              <a:defRPr/>
            </a:pPr>
            <a:r>
              <a:rPr lang="en-US" sz="3600" b="1" dirty="0" smtClean="0">
                <a:solidFill>
                  <a:srgbClr val="FFCC00"/>
                </a:solidFill>
                <a:effectLst>
                  <a:outerShdw blurRad="38100" dist="38100" dir="2700000" algn="tl">
                    <a:srgbClr val="000000"/>
                  </a:outerShdw>
                </a:effectLst>
              </a:rPr>
              <a:t>The Princess Bride/</a:t>
            </a:r>
            <a:r>
              <a:rPr lang="en-US" sz="3600" b="1" dirty="0" err="1" smtClean="0">
                <a:solidFill>
                  <a:srgbClr val="FFCC00"/>
                </a:solidFill>
                <a:effectLst>
                  <a:outerShdw blurRad="38100" dist="38100" dir="2700000" algn="tl">
                    <a:srgbClr val="000000"/>
                  </a:outerShdw>
                </a:effectLst>
              </a:rPr>
              <a:t>Iocane</a:t>
            </a:r>
            <a:endParaRPr lang="en-US" sz="36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2000" b="1" dirty="0" smtClean="0">
                <a:solidFill>
                  <a:srgbClr val="FFCC00"/>
                </a:solidFill>
                <a:effectLst>
                  <a:outerShdw blurRad="38100" dist="38100" dir="2700000" algn="tl">
                    <a:srgbClr val="000000"/>
                  </a:outerShdw>
                </a:effectLst>
              </a:rPr>
              <a:t>[Sicilian </a:t>
            </a:r>
            <a:r>
              <a:rPr lang="en-US" sz="2000" b="1" dirty="0" err="1" smtClean="0">
                <a:solidFill>
                  <a:srgbClr val="FFCC00"/>
                </a:solidFill>
                <a:effectLst>
                  <a:outerShdw blurRad="38100" dist="38100" dir="2700000" algn="tl">
                    <a:srgbClr val="000000"/>
                  </a:outerShdw>
                </a:effectLst>
              </a:rPr>
              <a:t>Vizzini</a:t>
            </a:r>
            <a:r>
              <a:rPr lang="en-US" sz="2000" b="1" dirty="0" smtClean="0">
                <a:solidFill>
                  <a:srgbClr val="FFCC00"/>
                </a:solidFill>
                <a:effectLst>
                  <a:outerShdw blurRad="38100" dist="38100" dir="2700000" algn="tl">
                    <a:srgbClr val="000000"/>
                  </a:outerShdw>
                </a:effectLst>
              </a:rPr>
              <a:t> and Dread Pirate Roberts]</a:t>
            </a:r>
          </a:p>
          <a:p>
            <a:pPr eaLnBrk="1" hangingPunct="1">
              <a:spcBef>
                <a:spcPct val="20000"/>
              </a:spcBef>
              <a:buClr>
                <a:schemeClr val="hlink"/>
              </a:buClr>
              <a:buSzPct val="60000"/>
              <a:defRPr/>
            </a:pPr>
            <a:endParaRPr lang="en-US" sz="20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3600" b="1" dirty="0" smtClean="0">
                <a:solidFill>
                  <a:srgbClr val="FFCC00"/>
                </a:solidFill>
                <a:effectLst>
                  <a:outerShdw blurRad="38100" dist="38100" dir="2700000" algn="tl">
                    <a:srgbClr val="000000"/>
                  </a:outerShdw>
                </a:effectLst>
              </a:rPr>
              <a:t>“…many of our most </a:t>
            </a:r>
            <a:r>
              <a:rPr lang="en-US" sz="3600" b="1" dirty="0" smtClean="0">
                <a:solidFill>
                  <a:srgbClr val="00FF00"/>
                </a:solidFill>
                <a:effectLst>
                  <a:outerShdw blurRad="38100" dist="38100" dir="2700000" algn="tl">
                    <a:srgbClr val="000000"/>
                  </a:outerShdw>
                </a:effectLst>
              </a:rPr>
              <a:t>important decisions</a:t>
            </a:r>
            <a:r>
              <a:rPr lang="en-US" sz="3600" b="1" dirty="0" smtClean="0">
                <a:solidFill>
                  <a:srgbClr val="FFCC00"/>
                </a:solidFill>
                <a:effectLst>
                  <a:outerShdw blurRad="38100" dist="38100" dir="2700000" algn="tl">
                    <a:srgbClr val="000000"/>
                  </a:outerShdw>
                </a:effectLst>
              </a:rPr>
              <a:t> are made in the context of </a:t>
            </a:r>
            <a:r>
              <a:rPr lang="en-US" sz="3600" b="1" dirty="0" smtClean="0">
                <a:solidFill>
                  <a:srgbClr val="00FF00"/>
                </a:solidFill>
                <a:effectLst>
                  <a:outerShdw blurRad="38100" dist="38100" dir="2700000" algn="tl">
                    <a:srgbClr val="000000"/>
                  </a:outerShdw>
                </a:effectLst>
              </a:rPr>
              <a:t>social interactions</a:t>
            </a:r>
            <a:r>
              <a:rPr lang="en-US" sz="3600" b="1" dirty="0" smtClean="0">
                <a:solidFill>
                  <a:srgbClr val="FFCC00"/>
                </a:solidFill>
                <a:effectLst>
                  <a:outerShdw blurRad="38100" dist="38100" dir="2700000" algn="tl">
                    <a:srgbClr val="000000"/>
                  </a:outerShdw>
                </a:effectLst>
              </a:rPr>
              <a:t>.”</a:t>
            </a:r>
          </a:p>
          <a:p>
            <a:pPr eaLnBrk="1" hangingPunct="1">
              <a:spcBef>
                <a:spcPct val="20000"/>
              </a:spcBef>
              <a:buClr>
                <a:schemeClr val="hlink"/>
              </a:buClr>
              <a:buSzPct val="60000"/>
              <a:defRPr/>
            </a:pPr>
            <a:endParaRPr lang="en-US" sz="36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2800" b="1" dirty="0" err="1" smtClean="0">
                <a:solidFill>
                  <a:srgbClr val="FFCC00"/>
                </a:solidFill>
                <a:effectLst>
                  <a:outerShdw blurRad="38100" dist="38100" dir="2700000" algn="tl">
                    <a:srgbClr val="000000"/>
                  </a:outerShdw>
                </a:effectLst>
              </a:rPr>
              <a:t>Rilling</a:t>
            </a:r>
            <a:r>
              <a:rPr lang="en-US" sz="2800" b="1" dirty="0" smtClean="0">
                <a:solidFill>
                  <a:srgbClr val="FFCC00"/>
                </a:solidFill>
                <a:effectLst>
                  <a:outerShdw blurRad="38100" dist="38100" dir="2700000" algn="tl">
                    <a:srgbClr val="000000"/>
                  </a:outerShdw>
                </a:effectLst>
              </a:rPr>
              <a:t> and </a:t>
            </a:r>
            <a:r>
              <a:rPr lang="en-US" sz="2800" b="1" dirty="0" err="1" smtClean="0">
                <a:solidFill>
                  <a:srgbClr val="FFCC00"/>
                </a:solidFill>
                <a:effectLst>
                  <a:outerShdw blurRad="38100" dist="38100" dir="2700000" algn="tl">
                    <a:srgbClr val="000000"/>
                  </a:outerShdw>
                </a:effectLst>
              </a:rPr>
              <a:t>Sanfey</a:t>
            </a:r>
            <a:r>
              <a:rPr lang="en-US" sz="2800" b="1" dirty="0" smtClean="0">
                <a:solidFill>
                  <a:srgbClr val="FFCC00"/>
                </a:solidFill>
                <a:effectLst>
                  <a:outerShdw blurRad="38100" dist="38100" dir="2700000" algn="tl">
                    <a:srgbClr val="000000"/>
                  </a:outerShdw>
                </a:effectLst>
              </a:rPr>
              <a:t> (2011).  Ann. Rev. 	Psychol., 62, 23-48.</a:t>
            </a:r>
          </a:p>
          <a:p>
            <a:pPr eaLnBrk="1" hangingPunct="1">
              <a:spcBef>
                <a:spcPct val="20000"/>
              </a:spcBef>
              <a:buClr>
                <a:schemeClr val="hlink"/>
              </a:buClr>
              <a:buSzPct val="60000"/>
              <a:defRPr/>
            </a:pPr>
            <a:endParaRPr lang="en-US" sz="36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p:txBody>
      </p:sp>
    </p:spTree>
    <p:extLst>
      <p:ext uri="{BB962C8B-B14F-4D97-AF65-F5344CB8AC3E}">
        <p14:creationId xmlns:p14="http://schemas.microsoft.com/office/powerpoint/2010/main" val="30927884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304800" y="381000"/>
            <a:ext cx="8610600" cy="5016758"/>
          </a:xfrm>
          <a:prstGeom prst="rect">
            <a:avLst/>
          </a:prstGeom>
        </p:spPr>
        <p:txBody>
          <a:bodyPr wrap="square">
            <a:spAutoFit/>
          </a:bodyPr>
          <a:lstStyle/>
          <a:p>
            <a:r>
              <a:rPr lang="en-US" sz="3200" b="1" dirty="0" smtClean="0">
                <a:solidFill>
                  <a:srgbClr val="FFCC00"/>
                </a:solidFill>
                <a:effectLst>
                  <a:outerShdw blurRad="38100" dist="38100" dir="2700000" algn="tl">
                    <a:srgbClr val="000000"/>
                  </a:outerShdw>
                </a:effectLst>
              </a:rPr>
              <a:t>Heuristic decision making:</a:t>
            </a:r>
          </a:p>
          <a:p>
            <a:endParaRPr lang="en-US" sz="3200" b="1" dirty="0" smtClean="0">
              <a:solidFill>
                <a:srgbClr val="FFCC00"/>
              </a:solidFill>
              <a:effectLst>
                <a:outerShdw blurRad="38100" dist="38100" dir="2700000" algn="tl">
                  <a:srgbClr val="000000"/>
                </a:outerShdw>
              </a:effectLst>
            </a:endParaRPr>
          </a:p>
          <a:p>
            <a:r>
              <a:rPr lang="en-US" sz="3200" b="1" dirty="0" smtClean="0">
                <a:solidFill>
                  <a:srgbClr val="FFCC00"/>
                </a:solidFill>
                <a:effectLst>
                  <a:outerShdw blurRad="38100" dist="38100" dir="2700000" algn="tl">
                    <a:srgbClr val="000000"/>
                  </a:outerShdw>
                </a:effectLst>
              </a:rPr>
              <a:t>“…research indicates that (a) individuals and organizations often rely on simple heuristics in an adaptive way, and (b) ignoring part of the information can lead to more accurate judgments than weighting and adding all information…</a:t>
            </a:r>
            <a:r>
              <a:rPr lang="en-US" sz="3200" b="1" dirty="0" smtClean="0">
                <a:solidFill>
                  <a:srgbClr val="00FF00"/>
                </a:solidFill>
                <a:effectLst>
                  <a:outerShdw blurRad="38100" dist="38100" dir="2700000" algn="tl">
                    <a:srgbClr val="000000"/>
                  </a:outerShdw>
                </a:effectLst>
              </a:rPr>
              <a:t>for low predictability and small samples</a:t>
            </a:r>
            <a:r>
              <a:rPr lang="en-US" sz="3200" b="1" dirty="0" smtClean="0">
                <a:solidFill>
                  <a:srgbClr val="FFCC00"/>
                </a:solidFill>
                <a:effectLst>
                  <a:outerShdw blurRad="38100" dist="38100" dir="2700000" algn="tl">
                    <a:srgbClr val="000000"/>
                  </a:outerShdw>
                </a:effectLst>
              </a:rPr>
              <a:t>.”</a:t>
            </a:r>
          </a:p>
        </p:txBody>
      </p:sp>
      <p:sp>
        <p:nvSpPr>
          <p:cNvPr id="4" name="TextBox 3"/>
          <p:cNvSpPr txBox="1"/>
          <p:nvPr/>
        </p:nvSpPr>
        <p:spPr>
          <a:xfrm>
            <a:off x="457200" y="5867400"/>
            <a:ext cx="5809604" cy="707886"/>
          </a:xfrm>
          <a:prstGeom prst="rect">
            <a:avLst/>
          </a:prstGeom>
          <a:noFill/>
        </p:spPr>
        <p:txBody>
          <a:bodyPr wrap="none" rtlCol="0">
            <a:spAutoFit/>
          </a:bodyPr>
          <a:lstStyle/>
          <a:p>
            <a:r>
              <a:rPr lang="en-US" sz="2000" b="1" dirty="0" err="1" smtClean="0">
                <a:solidFill>
                  <a:srgbClr val="FFCC00"/>
                </a:solidFill>
              </a:rPr>
              <a:t>Gigerenzer</a:t>
            </a:r>
            <a:r>
              <a:rPr lang="en-US" sz="2000" b="1" dirty="0" smtClean="0">
                <a:solidFill>
                  <a:srgbClr val="FFCC00"/>
                </a:solidFill>
              </a:rPr>
              <a:t> &amp; </a:t>
            </a:r>
            <a:r>
              <a:rPr lang="en-US" sz="2000" b="1" dirty="0" err="1" smtClean="0">
                <a:solidFill>
                  <a:srgbClr val="FFCC00"/>
                </a:solidFill>
              </a:rPr>
              <a:t>Gaissmaier</a:t>
            </a:r>
            <a:r>
              <a:rPr lang="en-US" sz="2000" b="1" dirty="0" smtClean="0">
                <a:solidFill>
                  <a:srgbClr val="FFCC00"/>
                </a:solidFill>
              </a:rPr>
              <a:t> (2011). </a:t>
            </a:r>
          </a:p>
          <a:p>
            <a:r>
              <a:rPr lang="en-US" sz="2000" b="1" dirty="0" smtClean="0">
                <a:solidFill>
                  <a:srgbClr val="FFCC00"/>
                </a:solidFill>
              </a:rPr>
              <a:t>	</a:t>
            </a:r>
            <a:r>
              <a:rPr lang="en-US" sz="2000" b="1" dirty="0" err="1" smtClean="0">
                <a:solidFill>
                  <a:srgbClr val="FFCC00"/>
                </a:solidFill>
              </a:rPr>
              <a:t>Annu</a:t>
            </a:r>
            <a:r>
              <a:rPr lang="en-US" sz="2000" b="1" dirty="0" smtClean="0">
                <a:solidFill>
                  <a:srgbClr val="FFCC00"/>
                </a:solidFill>
              </a:rPr>
              <a:t>. Rev. Psychol., 62, 451-82.</a:t>
            </a:r>
            <a:endParaRPr lang="en-US" sz="2000" b="1" dirty="0">
              <a:solidFill>
                <a:srgbClr val="FFCC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1371600" y="2209800"/>
            <a:ext cx="6407223" cy="2308324"/>
          </a:xfrm>
          <a:prstGeom prst="rect">
            <a:avLst/>
          </a:prstGeom>
        </p:spPr>
        <p:txBody>
          <a:bodyPr wrap="none">
            <a:spAutoFit/>
          </a:bodyPr>
          <a:lstStyle/>
          <a:p>
            <a:r>
              <a:rPr lang="en-US" sz="7200" b="1" dirty="0" smtClean="0">
                <a:solidFill>
                  <a:srgbClr val="FFCC00"/>
                </a:solidFill>
                <a:effectLst>
                  <a:outerShdw blurRad="38100" dist="38100" dir="2700000" algn="tl">
                    <a:srgbClr val="000000"/>
                  </a:outerShdw>
                </a:effectLst>
              </a:rPr>
              <a:t>Motivation/</a:t>
            </a:r>
          </a:p>
          <a:p>
            <a:r>
              <a:rPr lang="en-US" sz="7200" b="1" dirty="0" smtClean="0">
                <a:solidFill>
                  <a:srgbClr val="FFCC00"/>
                </a:solidFill>
                <a:effectLst>
                  <a:outerShdw blurRad="38100" dist="38100" dir="2700000" algn="tl">
                    <a:srgbClr val="000000"/>
                  </a:outerShdw>
                </a:effectLst>
              </a:rPr>
              <a:t>Emotion</a:t>
            </a:r>
            <a:endParaRPr lang="en-US" sz="7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ChangeArrowheads="1"/>
          </p:cNvSpPr>
          <p:nvPr/>
        </p:nvSpPr>
        <p:spPr bwMode="auto">
          <a:xfrm>
            <a:off x="195943" y="-228600"/>
            <a:ext cx="8915400" cy="4876800"/>
          </a:xfrm>
          <a:prstGeom prst="rect">
            <a:avLst/>
          </a:prstGeom>
          <a:noFill/>
          <a:ln w="9525">
            <a:noFill/>
            <a:miter lim="800000"/>
            <a:headEnd/>
            <a:tailEnd/>
          </a:ln>
          <a:effectLst/>
        </p:spPr>
        <p:txBody>
          <a:bodyPr/>
          <a:lstStyle/>
          <a:p>
            <a:pPr algn="ct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4800" b="1" dirty="0" smtClean="0">
                <a:solidFill>
                  <a:srgbClr val="FFCC00"/>
                </a:solidFill>
                <a:effectLst>
                  <a:outerShdw blurRad="38100" dist="38100" dir="2700000" algn="tl">
                    <a:srgbClr val="000000"/>
                  </a:outerShdw>
                </a:effectLst>
                <a:latin typeface="Arial Black" panose="020B0A04020102020204" pitchFamily="34" charset="0"/>
              </a:rPr>
              <a:t>2 kinds of incentives:</a:t>
            </a:r>
          </a:p>
          <a:p>
            <a:pP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latin typeface="Arial Black" panose="020B0A04020102020204" pitchFamily="34" charset="0"/>
            </a:endParaRPr>
          </a:p>
          <a:p>
            <a:pPr eaLnBrk="1" hangingPunct="1">
              <a:spcBef>
                <a:spcPct val="20000"/>
              </a:spcBef>
              <a:buClr>
                <a:schemeClr val="hlink"/>
              </a:buClr>
              <a:buSzPct val="60000"/>
              <a:defRPr/>
            </a:pPr>
            <a:r>
              <a:rPr lang="en-US" sz="4800" b="1" dirty="0" smtClean="0">
                <a:solidFill>
                  <a:srgbClr val="FFCC00"/>
                </a:solidFill>
                <a:effectLst>
                  <a:outerShdw blurRad="38100" dist="38100" dir="2700000" algn="tl">
                    <a:srgbClr val="000000"/>
                  </a:outerShdw>
                </a:effectLst>
                <a:latin typeface="Arial Black" panose="020B0A04020102020204" pitchFamily="34" charset="0"/>
              </a:rPr>
              <a:t> </a:t>
            </a:r>
            <a:r>
              <a:rPr lang="en-US" sz="4000" b="1" dirty="0" smtClean="0">
                <a:solidFill>
                  <a:srgbClr val="FFCC00"/>
                </a:solidFill>
                <a:effectLst>
                  <a:outerShdw blurRad="38100" dist="38100" dir="2700000" algn="tl">
                    <a:srgbClr val="000000"/>
                  </a:outerShdw>
                </a:effectLst>
                <a:latin typeface="Arial Black" panose="020B0A04020102020204" pitchFamily="34" charset="0"/>
              </a:rPr>
              <a:t>1) biological needs (e.g., hunger, thirst, “craving”)</a:t>
            </a:r>
          </a:p>
          <a:p>
            <a:pPr eaLnBrk="1" hangingPunct="1">
              <a:spcBef>
                <a:spcPct val="20000"/>
              </a:spcBef>
              <a:buClr>
                <a:schemeClr val="hlink"/>
              </a:buClr>
              <a:buSzPct val="60000"/>
              <a:defRPr/>
            </a:pPr>
            <a:r>
              <a:rPr lang="en-US" sz="4000" b="1" dirty="0" smtClean="0">
                <a:solidFill>
                  <a:srgbClr val="FFCC00"/>
                </a:solidFill>
                <a:effectLst>
                  <a:outerShdw blurRad="38100" dist="38100" dir="2700000" algn="tl">
                    <a:srgbClr val="000000"/>
                  </a:outerShdw>
                </a:effectLst>
                <a:latin typeface="Arial Black" panose="020B0A04020102020204" pitchFamily="34" charset="0"/>
              </a:rPr>
              <a:t> </a:t>
            </a:r>
          </a:p>
          <a:p>
            <a:pPr eaLnBrk="1" hangingPunct="1">
              <a:spcBef>
                <a:spcPct val="20000"/>
              </a:spcBef>
              <a:buClr>
                <a:schemeClr val="hlink"/>
              </a:buClr>
              <a:buSzPct val="60000"/>
              <a:defRPr/>
            </a:pPr>
            <a:r>
              <a:rPr lang="en-US" sz="4000" b="1" dirty="0" smtClean="0">
                <a:solidFill>
                  <a:srgbClr val="FFCC00"/>
                </a:solidFill>
                <a:effectLst>
                  <a:outerShdw blurRad="38100" dist="38100" dir="2700000" algn="tl">
                    <a:srgbClr val="000000"/>
                  </a:outerShdw>
                </a:effectLst>
                <a:latin typeface="Arial Black" panose="020B0A04020102020204" pitchFamily="34" charset="0"/>
              </a:rPr>
              <a:t> 2) seeking advantage </a:t>
            </a:r>
            <a:r>
              <a:rPr lang="en-US" sz="4000" b="1" i="1" dirty="0" smtClean="0">
                <a:solidFill>
                  <a:srgbClr val="00FF00"/>
                </a:solidFill>
                <a:effectLst>
                  <a:outerShdw blurRad="38100" dist="38100" dir="2700000" algn="tl">
                    <a:srgbClr val="000000"/>
                  </a:outerShdw>
                </a:effectLst>
                <a:latin typeface="Arial Black" panose="020B0A04020102020204" pitchFamily="34" charset="0"/>
              </a:rPr>
              <a:t>over others</a:t>
            </a:r>
            <a:r>
              <a:rPr lang="en-US" sz="4000" b="1" dirty="0" smtClean="0">
                <a:solidFill>
                  <a:srgbClr val="FFCC00"/>
                </a:solidFill>
                <a:effectLst>
                  <a:outerShdw blurRad="38100" dist="38100" dir="2700000" algn="tl">
                    <a:srgbClr val="000000"/>
                  </a:outerShdw>
                </a:effectLst>
                <a:latin typeface="Arial Black" panose="020B0A04020102020204" pitchFamily="34" charset="0"/>
              </a:rPr>
              <a:t> (evolutionary fitness)</a:t>
            </a:r>
          </a:p>
          <a:p>
            <a:pPr algn="ct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14400"/>
            <a:ext cx="8686800" cy="5663089"/>
          </a:xfrm>
          <a:prstGeom prst="rect">
            <a:avLst/>
          </a:prstGeom>
          <a:noFill/>
        </p:spPr>
        <p:txBody>
          <a:bodyPr wrap="square" rtlCol="0">
            <a:spAutoFit/>
          </a:bodyPr>
          <a:lstStyle/>
          <a:p>
            <a:r>
              <a:rPr lang="en-US" sz="4000" b="1" dirty="0" smtClean="0">
                <a:solidFill>
                  <a:srgbClr val="00FF00"/>
                </a:solidFill>
                <a:effectLst>
                  <a:outerShdw blurRad="38100" dist="38100" dir="2700000" algn="tl">
                    <a:srgbClr val="000000"/>
                  </a:outerShdw>
                </a:effectLst>
                <a:latin typeface="Arial Black" panose="020B0A04020102020204" pitchFamily="34" charset="0"/>
              </a:rPr>
              <a:t>Regulated by:</a:t>
            </a:r>
          </a:p>
          <a:p>
            <a:endParaRPr lang="en-US" sz="4000" b="1" dirty="0">
              <a:solidFill>
                <a:srgbClr val="00FF00"/>
              </a:solidFill>
              <a:effectLst>
                <a:outerShdw blurRad="38100" dist="38100" dir="2700000" algn="tl">
                  <a:srgbClr val="000000"/>
                </a:outerShdw>
              </a:effectLst>
              <a:latin typeface="Arial Black" panose="020B0A04020102020204" pitchFamily="34" charset="0"/>
            </a:endParaRPr>
          </a:p>
          <a:p>
            <a:r>
              <a:rPr lang="en-US" sz="4400" b="1" dirty="0" smtClean="0">
                <a:solidFill>
                  <a:srgbClr val="00FF00"/>
                </a:solidFill>
                <a:effectLst>
                  <a:outerShdw blurRad="38100" dist="38100" dir="2700000" algn="tl">
                    <a:srgbClr val="000000"/>
                  </a:outerShdw>
                </a:effectLst>
                <a:latin typeface="Arial Black" panose="020B0A04020102020204" pitchFamily="34" charset="0"/>
              </a:rPr>
              <a:t>self/other </a:t>
            </a:r>
            <a:r>
              <a:rPr lang="en-US" sz="4400" b="1" dirty="0">
                <a:solidFill>
                  <a:srgbClr val="00FF00"/>
                </a:solidFill>
                <a:effectLst>
                  <a:outerShdw blurRad="38100" dist="38100" dir="2700000" algn="tl">
                    <a:srgbClr val="000000"/>
                  </a:outerShdw>
                </a:effectLst>
                <a:latin typeface="Arial Black" panose="020B0A04020102020204" pitchFamily="34" charset="0"/>
              </a:rPr>
              <a:t>(social) signals; i.e., </a:t>
            </a:r>
            <a:r>
              <a:rPr lang="en-US" sz="4400" b="1" dirty="0" smtClean="0">
                <a:solidFill>
                  <a:srgbClr val="00FF00"/>
                </a:solidFill>
                <a:effectLst>
                  <a:outerShdw blurRad="38100" dist="38100" dir="2700000" algn="tl">
                    <a:srgbClr val="000000"/>
                  </a:outerShdw>
                </a:effectLst>
                <a:latin typeface="Arial Black" panose="020B0A04020102020204" pitchFamily="34" charset="0"/>
              </a:rPr>
              <a:t>emotions (temperament, mood, affect, personality)</a:t>
            </a:r>
          </a:p>
          <a:p>
            <a:endParaRPr lang="en-US" sz="4400" b="1" dirty="0">
              <a:solidFill>
                <a:srgbClr val="00FF00"/>
              </a:solidFill>
              <a:effectLst>
                <a:outerShdw blurRad="38100" dist="38100" dir="2700000" algn="tl">
                  <a:srgbClr val="000000"/>
                </a:outerShdw>
              </a:effectLst>
              <a:latin typeface="Arial Black" panose="020B0A04020102020204" pitchFamily="34" charset="0"/>
            </a:endParaRPr>
          </a:p>
          <a:p>
            <a:r>
              <a:rPr lang="en-US" sz="4400" b="1" dirty="0" smtClean="0">
                <a:solidFill>
                  <a:srgbClr val="00FF00"/>
                </a:solidFill>
                <a:effectLst>
                  <a:outerShdw blurRad="38100" dist="38100" dir="2700000" algn="tl">
                    <a:srgbClr val="000000"/>
                  </a:outerShdw>
                </a:effectLst>
                <a:latin typeface="Arial Black" panose="020B0A04020102020204" pitchFamily="34" charset="0"/>
              </a:rPr>
              <a:t>…that are difficult to ignore</a:t>
            </a:r>
            <a:endParaRPr lang="en-US" sz="4400" b="1" dirty="0">
              <a:solidFill>
                <a:srgbClr val="00FF00"/>
              </a:solidFill>
              <a:effectLst>
                <a:outerShdw blurRad="38100" dist="38100" dir="2700000" algn="tl">
                  <a:srgbClr val="000000"/>
                </a:outerShdw>
              </a:effectLst>
              <a:latin typeface="Arial Black" panose="020B0A04020102020204" pitchFamily="34" charset="0"/>
            </a:endParaRPr>
          </a:p>
          <a:p>
            <a:endParaRPr lang="en-US" dirty="0"/>
          </a:p>
        </p:txBody>
      </p:sp>
    </p:spTree>
    <p:extLst>
      <p:ext uri="{BB962C8B-B14F-4D97-AF65-F5344CB8AC3E}">
        <p14:creationId xmlns:p14="http://schemas.microsoft.com/office/powerpoint/2010/main" val="3393735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0" y="1905000"/>
            <a:ext cx="8844718" cy="4524315"/>
          </a:xfrm>
          <a:prstGeom prst="rect">
            <a:avLst/>
          </a:prstGeom>
        </p:spPr>
        <p:txBody>
          <a:bodyPr wrap="square">
            <a:spAutoFit/>
          </a:bodyPr>
          <a:lstStyle/>
          <a:p>
            <a:pPr marL="685800" indent="-685800">
              <a:buFont typeface="Arial" panose="020B0604020202020204" pitchFamily="34" charset="0"/>
              <a:buChar char="•"/>
            </a:pPr>
            <a:r>
              <a:rPr lang="en-US" sz="4800" b="1" dirty="0" smtClean="0">
                <a:solidFill>
                  <a:srgbClr val="FFCC00"/>
                </a:solidFill>
                <a:effectLst>
                  <a:outerShdw blurRad="38100" dist="38100" dir="2700000" algn="tl">
                    <a:srgbClr val="000000"/>
                  </a:outerShdw>
                </a:effectLst>
              </a:rPr>
              <a:t>Dynamic</a:t>
            </a:r>
          </a:p>
          <a:p>
            <a:pPr marL="685800" indent="-685800">
              <a:buFont typeface="Arial" panose="020B0604020202020204" pitchFamily="34" charset="0"/>
              <a:buChar char="•"/>
            </a:pPr>
            <a:r>
              <a:rPr lang="en-US" sz="4800" b="1" dirty="0" smtClean="0">
                <a:solidFill>
                  <a:srgbClr val="FFCC00"/>
                </a:solidFill>
                <a:effectLst>
                  <a:outerShdw blurRad="38100" dist="38100" dir="2700000" algn="tl">
                    <a:srgbClr val="000000"/>
                  </a:outerShdw>
                </a:effectLst>
              </a:rPr>
              <a:t>Internally competitive</a:t>
            </a:r>
          </a:p>
          <a:p>
            <a:pPr marL="685800" indent="-685800">
              <a:buFont typeface="Arial" panose="020B0604020202020204" pitchFamily="34" charset="0"/>
              <a:buChar char="•"/>
            </a:pPr>
            <a:r>
              <a:rPr lang="en-US" sz="4800" b="1" dirty="0" smtClean="0">
                <a:solidFill>
                  <a:srgbClr val="FFCC00"/>
                </a:solidFill>
                <a:effectLst>
                  <a:outerShdw blurRad="38100" dist="38100" dir="2700000" algn="tl">
                    <a:srgbClr val="000000"/>
                  </a:outerShdw>
                </a:effectLst>
              </a:rPr>
              <a:t>Plays out over time; e.g., as motivational “pathways,” not isolated “events”</a:t>
            </a:r>
            <a:endParaRPr lang="en-US" sz="4800" dirty="0"/>
          </a:p>
        </p:txBody>
      </p:sp>
      <p:sp>
        <p:nvSpPr>
          <p:cNvPr id="2" name="TextBox 1"/>
          <p:cNvSpPr txBox="1"/>
          <p:nvPr/>
        </p:nvSpPr>
        <p:spPr>
          <a:xfrm>
            <a:off x="523744" y="344150"/>
            <a:ext cx="7590348" cy="1446550"/>
          </a:xfrm>
          <a:prstGeom prst="rect">
            <a:avLst/>
          </a:prstGeom>
          <a:noFill/>
        </p:spPr>
        <p:txBody>
          <a:bodyPr wrap="none" rtlCol="0">
            <a:spAutoFit/>
          </a:bodyPr>
          <a:lstStyle/>
          <a:p>
            <a:r>
              <a:rPr lang="en-US" sz="4400" dirty="0" smtClean="0">
                <a:solidFill>
                  <a:srgbClr val="00FF00"/>
                </a:solidFill>
                <a:latin typeface="Arial Black" panose="020B0A04020102020204" pitchFamily="34" charset="0"/>
              </a:rPr>
              <a:t>Signaling for incentives/</a:t>
            </a:r>
          </a:p>
          <a:p>
            <a:r>
              <a:rPr lang="en-US" sz="4400" dirty="0" smtClean="0">
                <a:solidFill>
                  <a:srgbClr val="00FF00"/>
                </a:solidFill>
                <a:latin typeface="Arial Black" panose="020B0A04020102020204" pitchFamily="34" charset="0"/>
              </a:rPr>
              <a:t>motivation is:</a:t>
            </a:r>
            <a:endParaRPr lang="en-US" sz="4400" dirty="0">
              <a:solidFill>
                <a:srgbClr val="00FF00"/>
              </a:solidFill>
              <a:latin typeface="Arial Black" panose="020B0A04020102020204" pitchFamily="34" charset="0"/>
            </a:endParaRPr>
          </a:p>
        </p:txBody>
      </p:sp>
    </p:spTree>
    <p:extLst>
      <p:ext uri="{BB962C8B-B14F-4D97-AF65-F5344CB8AC3E}">
        <p14:creationId xmlns:p14="http://schemas.microsoft.com/office/powerpoint/2010/main" val="41564140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19400"/>
            <a:ext cx="9143999" cy="769441"/>
          </a:xfrm>
          <a:prstGeom prst="rect">
            <a:avLst/>
          </a:prstGeom>
          <a:noFill/>
        </p:spPr>
        <p:txBody>
          <a:bodyPr wrap="square" rtlCol="0">
            <a:spAutoFit/>
          </a:bodyPr>
          <a:lstStyle/>
          <a:p>
            <a:r>
              <a:rPr lang="en-US" sz="4400" dirty="0" smtClean="0">
                <a:solidFill>
                  <a:srgbClr val="00FF00"/>
                </a:solidFill>
                <a:latin typeface="Arial Black" panose="020B0A04020102020204" pitchFamily="34" charset="0"/>
              </a:rPr>
              <a:t>…And within a social system</a:t>
            </a:r>
            <a:endParaRPr lang="en-US" sz="4400" dirty="0">
              <a:solidFill>
                <a:srgbClr val="00FF00"/>
              </a:solidFill>
              <a:latin typeface="Arial Black" panose="020B0A04020102020204" pitchFamily="34" charset="0"/>
            </a:endParaRPr>
          </a:p>
        </p:txBody>
      </p:sp>
    </p:spTree>
    <p:extLst>
      <p:ext uri="{BB962C8B-B14F-4D97-AF65-F5344CB8AC3E}">
        <p14:creationId xmlns:p14="http://schemas.microsoft.com/office/powerpoint/2010/main" val="35447165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914400" y="2667000"/>
            <a:ext cx="7040710" cy="1200329"/>
          </a:xfrm>
          <a:prstGeom prst="rect">
            <a:avLst/>
          </a:prstGeom>
        </p:spPr>
        <p:txBody>
          <a:bodyPr wrap="none">
            <a:spAutoFit/>
          </a:bodyPr>
          <a:lstStyle/>
          <a:p>
            <a:r>
              <a:rPr lang="en-US" sz="7200" b="1" dirty="0" smtClean="0">
                <a:solidFill>
                  <a:srgbClr val="FFCC00"/>
                </a:solidFill>
                <a:effectLst>
                  <a:outerShdw blurRad="50800" dist="38100" algn="l" rotWithShape="0">
                    <a:prstClr val="black">
                      <a:alpha val="40000"/>
                    </a:prstClr>
                  </a:outerShdw>
                </a:effectLst>
              </a:rPr>
              <a:t>Development</a:t>
            </a:r>
            <a:endParaRPr lang="en-US" sz="7200" b="1" dirty="0">
              <a:solidFill>
                <a:srgbClr val="FFCC00"/>
              </a:solidFill>
              <a:effectLst>
                <a:outerShdw blurRad="50800" dist="38100" algn="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ChangeArrowheads="1"/>
          </p:cNvSpPr>
          <p:nvPr/>
        </p:nvSpPr>
        <p:spPr bwMode="auto">
          <a:xfrm>
            <a:off x="228600" y="0"/>
            <a:ext cx="8915400" cy="6629400"/>
          </a:xfrm>
          <a:prstGeom prst="rect">
            <a:avLst/>
          </a:prstGeom>
          <a:noFill/>
          <a:ln w="9525">
            <a:noFill/>
            <a:miter lim="800000"/>
            <a:headEnd/>
            <a:tailEnd/>
          </a:ln>
          <a:effectLst/>
        </p:spPr>
        <p:txBody>
          <a:bodyPr/>
          <a:lstStyle/>
          <a:p>
            <a:pPr algn="ct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4800" b="1" dirty="0" smtClean="0">
                <a:solidFill>
                  <a:srgbClr val="FFCC00"/>
                </a:solidFill>
                <a:effectLst>
                  <a:outerShdw blurRad="38100" dist="38100" dir="2700000" algn="tl">
                    <a:srgbClr val="000000"/>
                  </a:outerShdw>
                </a:effectLst>
              </a:rPr>
              <a:t>Everything above 	tailored for 	developmental epochs</a:t>
            </a:r>
          </a:p>
          <a:p>
            <a:pP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a:p>
            <a:pPr eaLnBrk="1" hangingPunct="1">
              <a:spcBef>
                <a:spcPct val="20000"/>
              </a:spcBef>
              <a:buClr>
                <a:schemeClr val="hlink"/>
              </a:buClr>
              <a:buSzPct val="60000"/>
              <a:defRPr/>
            </a:pPr>
            <a:r>
              <a:rPr lang="en-US" sz="4800" b="1" dirty="0" smtClean="0">
                <a:solidFill>
                  <a:srgbClr val="FFCC00"/>
                </a:solidFill>
                <a:effectLst>
                  <a:outerShdw blurRad="38100" dist="38100" dir="2700000" algn="tl">
                    <a:srgbClr val="000000"/>
                  </a:outerShdw>
                </a:effectLst>
              </a:rPr>
              <a:t>e.g., adolescence/emerging adulthood</a:t>
            </a:r>
          </a:p>
          <a:p>
            <a:pPr eaLnBrk="1" hangingPunct="1">
              <a:spcBef>
                <a:spcPct val="20000"/>
              </a:spcBef>
              <a:buClr>
                <a:schemeClr val="hlink"/>
              </a:buClr>
              <a:buSzPct val="60000"/>
              <a:defRPr/>
            </a:pPr>
            <a:r>
              <a:rPr lang="en-US" sz="4800" b="1" dirty="0" smtClean="0">
                <a:solidFill>
                  <a:srgbClr val="FFCC00"/>
                </a:solidFill>
                <a:effectLst>
                  <a:outerShdw blurRad="38100" dist="38100" dir="2700000" algn="tl">
                    <a:srgbClr val="000000"/>
                  </a:outerShdw>
                </a:effectLst>
              </a:rPr>
              <a:t>	</a:t>
            </a:r>
          </a:p>
          <a:p>
            <a:pPr eaLnBrk="1" hangingPunct="1">
              <a:spcBef>
                <a:spcPct val="20000"/>
              </a:spcBef>
              <a:buClr>
                <a:schemeClr val="hlink"/>
              </a:buClr>
              <a:buSzPct val="60000"/>
              <a:defRPr/>
            </a:pPr>
            <a:endParaRPr lang="en-US" sz="4800" b="1" dirty="0" smtClean="0">
              <a:solidFill>
                <a:srgbClr val="FFCC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763000" cy="5539978"/>
          </a:xfrm>
          <a:prstGeom prst="rect">
            <a:avLst/>
          </a:prstGeom>
          <a:noFill/>
        </p:spPr>
        <p:txBody>
          <a:bodyPr wrap="square" rtlCol="0">
            <a:spAutoFit/>
          </a:bodyPr>
          <a:lstStyle/>
          <a:p>
            <a:endParaRPr lang="en-US" dirty="0" smtClean="0"/>
          </a:p>
          <a:p>
            <a:r>
              <a:rPr lang="en-US" sz="2400" dirty="0" smtClean="0">
                <a:solidFill>
                  <a:srgbClr val="FFCC00"/>
                </a:solidFill>
              </a:rPr>
              <a:t>Adolescent rats:</a:t>
            </a:r>
          </a:p>
          <a:p>
            <a:endParaRPr lang="en-US" sz="2400" dirty="0">
              <a:solidFill>
                <a:srgbClr val="FFCC00"/>
              </a:solidFill>
            </a:endParaRPr>
          </a:p>
          <a:p>
            <a:r>
              <a:rPr lang="en-US" sz="2400" dirty="0" smtClean="0">
                <a:solidFill>
                  <a:srgbClr val="FFCC00"/>
                </a:solidFill>
              </a:rPr>
              <a:t>…become </a:t>
            </a:r>
            <a:r>
              <a:rPr lang="en-US" sz="2400" dirty="0">
                <a:solidFill>
                  <a:srgbClr val="FFCC00"/>
                </a:solidFill>
              </a:rPr>
              <a:t>more disposed to alcohol consumption after they have interacted socially with peers that have been </a:t>
            </a:r>
            <a:r>
              <a:rPr lang="en-US" sz="2400" dirty="0" err="1">
                <a:solidFill>
                  <a:srgbClr val="FFCC00"/>
                </a:solidFill>
              </a:rPr>
              <a:t>intragastrically</a:t>
            </a:r>
            <a:r>
              <a:rPr lang="en-US" sz="2400" dirty="0">
                <a:solidFill>
                  <a:srgbClr val="FFCC00"/>
                </a:solidFill>
              </a:rPr>
              <a:t> administered alcohol (Fernandez-Vidal &amp; Molina, 2004; Hunt et al., 2001</a:t>
            </a:r>
            <a:r>
              <a:rPr lang="en-US" sz="2400" dirty="0" smtClean="0">
                <a:solidFill>
                  <a:srgbClr val="FFCC00"/>
                </a:solidFill>
              </a:rPr>
              <a:t>).</a:t>
            </a:r>
          </a:p>
          <a:p>
            <a:endParaRPr lang="en-US" sz="2400" dirty="0" smtClean="0">
              <a:solidFill>
                <a:srgbClr val="FFCC00"/>
              </a:solidFill>
            </a:endParaRPr>
          </a:p>
          <a:p>
            <a:endParaRPr lang="en-US" sz="2400" dirty="0">
              <a:solidFill>
                <a:srgbClr val="FFCC00"/>
              </a:solidFill>
            </a:endParaRPr>
          </a:p>
          <a:p>
            <a:r>
              <a:rPr lang="en-US" sz="2400" dirty="0" smtClean="0">
                <a:solidFill>
                  <a:srgbClr val="FFCC00"/>
                </a:solidFill>
              </a:rPr>
              <a:t>…effects vary </a:t>
            </a:r>
            <a:r>
              <a:rPr lang="en-US" sz="2400" dirty="0">
                <a:solidFill>
                  <a:srgbClr val="FFCC00"/>
                </a:solidFill>
              </a:rPr>
              <a:t>by familiarity and sex (Maldonado et al., 2008); males and females interacting with familiar same sex peers increased drinking, but males interacting with unfamiliar males </a:t>
            </a:r>
            <a:r>
              <a:rPr lang="en-US" sz="2400" i="1" dirty="0">
                <a:solidFill>
                  <a:srgbClr val="FFCC00"/>
                </a:solidFill>
              </a:rPr>
              <a:t>decreased</a:t>
            </a:r>
            <a:r>
              <a:rPr lang="en-US" sz="2400" dirty="0">
                <a:solidFill>
                  <a:srgbClr val="FFCC00"/>
                </a:solidFill>
              </a:rPr>
              <a:t> consumption whereas females </a:t>
            </a:r>
            <a:r>
              <a:rPr lang="en-US" sz="2400" i="1" dirty="0">
                <a:solidFill>
                  <a:srgbClr val="FFCC00"/>
                </a:solidFill>
              </a:rPr>
              <a:t>increased</a:t>
            </a:r>
            <a:r>
              <a:rPr lang="en-US" sz="2400" dirty="0">
                <a:solidFill>
                  <a:srgbClr val="FFCC00"/>
                </a:solidFill>
              </a:rPr>
              <a:t> consumption with unfamiliar females. </a:t>
            </a:r>
          </a:p>
        </p:txBody>
      </p:sp>
    </p:spTree>
    <p:extLst>
      <p:ext uri="{BB962C8B-B14F-4D97-AF65-F5344CB8AC3E}">
        <p14:creationId xmlns:p14="http://schemas.microsoft.com/office/powerpoint/2010/main" val="30855278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sp>
        <p:nvSpPr>
          <p:cNvPr id="3" name="Rectangle 2"/>
          <p:cNvSpPr/>
          <p:nvPr/>
        </p:nvSpPr>
        <p:spPr>
          <a:xfrm>
            <a:off x="76200" y="990600"/>
            <a:ext cx="9044464" cy="4154984"/>
          </a:xfrm>
          <a:prstGeom prst="rect">
            <a:avLst/>
          </a:prstGeom>
        </p:spPr>
        <p:txBody>
          <a:bodyPr wrap="none">
            <a:spAutoFit/>
          </a:bodyPr>
          <a:lstStyle/>
          <a:p>
            <a:r>
              <a:rPr lang="en-US" sz="4400" b="1" dirty="0" smtClean="0">
                <a:solidFill>
                  <a:srgbClr val="FFCC00"/>
                </a:solidFill>
                <a:effectLst>
                  <a:outerShdw blurRad="50800" dist="38100" algn="l" rotWithShape="0">
                    <a:prstClr val="black">
                      <a:alpha val="40000"/>
                    </a:prstClr>
                  </a:outerShdw>
                </a:effectLst>
              </a:rPr>
              <a:t>Back to alcohol motivation:</a:t>
            </a:r>
          </a:p>
          <a:p>
            <a:r>
              <a:rPr lang="en-US" sz="4400" b="1" dirty="0" smtClean="0">
                <a:solidFill>
                  <a:srgbClr val="FFCC00"/>
                </a:solidFill>
                <a:effectLst>
                  <a:outerShdw blurRad="50800" dist="38100" algn="l" rotWithShape="0">
                    <a:prstClr val="black">
                      <a:alpha val="40000"/>
                    </a:prstClr>
                  </a:outerShdw>
                </a:effectLst>
              </a:rPr>
              <a:t>Typically addressed as</a:t>
            </a:r>
          </a:p>
          <a:p>
            <a:r>
              <a:rPr lang="en-US" sz="4400" b="1" dirty="0" smtClean="0">
                <a:solidFill>
                  <a:srgbClr val="FFCC00"/>
                </a:solidFill>
                <a:effectLst>
                  <a:outerShdw blurRad="50800" dist="38100" algn="l" rotWithShape="0">
                    <a:prstClr val="black">
                      <a:alpha val="40000"/>
                    </a:prstClr>
                  </a:outerShdw>
                </a:effectLst>
              </a:rPr>
              <a:t>drug/brain interplay.</a:t>
            </a:r>
          </a:p>
          <a:p>
            <a:endParaRPr lang="en-US" sz="4400" b="1" dirty="0" smtClean="0">
              <a:solidFill>
                <a:srgbClr val="FFCC00"/>
              </a:solidFill>
              <a:effectLst>
                <a:outerShdw blurRad="50800" dist="38100" algn="l" rotWithShape="0">
                  <a:prstClr val="black">
                    <a:alpha val="40000"/>
                  </a:prstClr>
                </a:outerShdw>
              </a:effectLst>
            </a:endParaRPr>
          </a:p>
          <a:p>
            <a:endParaRPr lang="en-US" sz="4400" b="1" dirty="0">
              <a:solidFill>
                <a:srgbClr val="FFCC00"/>
              </a:solidFill>
              <a:effectLst>
                <a:outerShdw blurRad="50800" dist="38100" algn="l" rotWithShape="0">
                  <a:prstClr val="black">
                    <a:alpha val="40000"/>
                  </a:prstClr>
                </a:outerShdw>
              </a:effectLst>
            </a:endParaRPr>
          </a:p>
          <a:p>
            <a:r>
              <a:rPr lang="en-US" sz="4400" b="1" dirty="0" smtClean="0">
                <a:solidFill>
                  <a:srgbClr val="00FF00"/>
                </a:solidFill>
                <a:effectLst>
                  <a:outerShdw blurRad="50800" dist="38100" algn="l" rotWithShape="0">
                    <a:prstClr val="black">
                      <a:alpha val="40000"/>
                    </a:prstClr>
                  </a:outerShdw>
                </a:effectLst>
              </a:rPr>
              <a:t>Obviously, more than that…</a:t>
            </a:r>
            <a:endParaRPr lang="en-US" sz="4400" b="1" dirty="0">
              <a:solidFill>
                <a:srgbClr val="00FF00"/>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8471656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304800" y="228600"/>
            <a:ext cx="834707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20000"/>
              </a:spcBef>
            </a:pPr>
            <a:r>
              <a:rPr lang="en-US" altLang="ja-JP" sz="3600" b="1" dirty="0" smtClean="0">
                <a:solidFill>
                  <a:srgbClr val="52FF0C"/>
                </a:solidFill>
                <a:latin typeface="Arial Black" panose="020B0A04020102020204" pitchFamily="34" charset="0"/>
              </a:rPr>
              <a:t>Expectancy:</a:t>
            </a:r>
            <a:endParaRPr lang="en-US" altLang="ja-JP" sz="3600" b="1" dirty="0">
              <a:solidFill>
                <a:srgbClr val="52FF0C"/>
              </a:solidFill>
              <a:latin typeface="Arial Black" panose="020B0A04020102020204" pitchFamily="34" charset="0"/>
            </a:endParaRPr>
          </a:p>
          <a:p>
            <a:pPr>
              <a:spcBef>
                <a:spcPct val="20000"/>
              </a:spcBef>
            </a:pPr>
            <a:endParaRPr lang="en-US" altLang="ja-JP" sz="3600" b="1" dirty="0">
              <a:solidFill>
                <a:srgbClr val="52FF0C"/>
              </a:solidFill>
              <a:latin typeface="Arial Black" panose="020B0A04020102020204" pitchFamily="34" charset="0"/>
            </a:endParaRPr>
          </a:p>
          <a:p>
            <a:pPr>
              <a:spcBef>
                <a:spcPct val="20000"/>
              </a:spcBef>
            </a:pPr>
            <a:r>
              <a:rPr lang="en-US" altLang="ja-JP" sz="3600" b="1" dirty="0">
                <a:solidFill>
                  <a:srgbClr val="52FF0C"/>
                </a:solidFill>
                <a:latin typeface="Arial Black" panose="020B0A04020102020204" pitchFamily="34" charset="0"/>
              </a:rPr>
              <a:t>A</a:t>
            </a:r>
            <a:r>
              <a:rPr lang="en-US" altLang="ja-JP" sz="3600" b="1" dirty="0" smtClean="0">
                <a:solidFill>
                  <a:srgbClr val="52FF0C"/>
                </a:solidFill>
                <a:latin typeface="Arial Black" panose="020B0A04020102020204" pitchFamily="34" charset="0"/>
              </a:rPr>
              <a:t>nticipation of a systematic relationship between events or objects in some upcoming situation…</a:t>
            </a:r>
          </a:p>
          <a:p>
            <a:pPr>
              <a:spcBef>
                <a:spcPct val="20000"/>
              </a:spcBef>
            </a:pPr>
            <a:endParaRPr lang="en-US" altLang="ja-JP" sz="3600" b="1" dirty="0">
              <a:solidFill>
                <a:srgbClr val="52FF0C"/>
              </a:solidFill>
              <a:latin typeface="Arial Black" panose="020B0A04020102020204" pitchFamily="34" charset="0"/>
            </a:endParaRPr>
          </a:p>
          <a:p>
            <a:pPr>
              <a:spcBef>
                <a:spcPct val="20000"/>
              </a:spcBef>
            </a:pPr>
            <a:r>
              <a:rPr lang="en-US" altLang="ja-JP" sz="3600" b="1" dirty="0">
                <a:solidFill>
                  <a:srgbClr val="52FF0C"/>
                </a:solidFill>
                <a:latin typeface="Arial Black" panose="020B0A04020102020204" pitchFamily="34" charset="0"/>
              </a:rPr>
              <a:t>B</a:t>
            </a:r>
            <a:r>
              <a:rPr lang="en-US" altLang="ja-JP" sz="3600" b="1" dirty="0" smtClean="0">
                <a:solidFill>
                  <a:srgbClr val="52FF0C"/>
                </a:solidFill>
                <a:latin typeface="Arial Black" panose="020B0A04020102020204" pitchFamily="34" charset="0"/>
              </a:rPr>
              <a:t>ased on prior experience </a:t>
            </a:r>
            <a:r>
              <a:rPr lang="en-US" altLang="ja-JP" sz="6600" b="1" dirty="0" smtClean="0">
                <a:solidFill>
                  <a:srgbClr val="FFC000"/>
                </a:solidFill>
                <a:latin typeface="Arial Black" panose="020B0A04020102020204" pitchFamily="34" charset="0"/>
              </a:rPr>
              <a:t>(memory)  </a:t>
            </a:r>
            <a:endParaRPr lang="en-US" altLang="en-US" sz="6600" b="1" dirty="0">
              <a:solidFill>
                <a:srgbClr val="FFC000"/>
              </a:solidFill>
              <a:latin typeface="Arial Black" panose="020B0A04020102020204" pitchFamily="34" charset="0"/>
            </a:endParaRPr>
          </a:p>
        </p:txBody>
      </p:sp>
    </p:spTree>
    <p:extLst>
      <p:ext uri="{BB962C8B-B14F-4D97-AF65-F5344CB8AC3E}">
        <p14:creationId xmlns:p14="http://schemas.microsoft.com/office/powerpoint/2010/main" val="22004785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533400" y="1524000"/>
            <a:ext cx="807720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4400">
                <a:solidFill>
                  <a:srgbClr val="52FF0C"/>
                </a:solidFill>
                <a:latin typeface="Arial Black" panose="020B0A04020102020204" pitchFamily="34" charset="0"/>
              </a:rPr>
              <a:t>The brain is an “anticipatory machine…”  </a:t>
            </a:r>
          </a:p>
          <a:p>
            <a:endParaRPr lang="en-US" altLang="en-US" sz="6600">
              <a:solidFill>
                <a:srgbClr val="00FF00"/>
              </a:solidFill>
              <a:latin typeface="Arial Black" panose="020B0A04020102020204" pitchFamily="34" charset="0"/>
            </a:endParaRPr>
          </a:p>
          <a:p>
            <a:r>
              <a:rPr lang="en-US" altLang="en-US" sz="2000">
                <a:solidFill>
                  <a:srgbClr val="00FF00"/>
                </a:solidFill>
                <a:latin typeface="Arial Black" panose="020B0A04020102020204" pitchFamily="34" charset="0"/>
              </a:rPr>
              <a:t>	</a:t>
            </a:r>
            <a:endParaRPr lang="en-US" altLang="en-US" sz="2000" b="1">
              <a:latin typeface="Times New Roman" panose="02020603050405020304" pitchFamily="18" charset="0"/>
            </a:endParaRPr>
          </a:p>
        </p:txBody>
      </p:sp>
      <p:sp>
        <p:nvSpPr>
          <p:cNvPr id="18435" name="TextBox 1"/>
          <p:cNvSpPr txBox="1">
            <a:spLocks noChangeArrowheads="1"/>
          </p:cNvSpPr>
          <p:nvPr/>
        </p:nvSpPr>
        <p:spPr bwMode="auto">
          <a:xfrm>
            <a:off x="990600" y="4876800"/>
            <a:ext cx="68913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2400">
                <a:solidFill>
                  <a:srgbClr val="FFCC00"/>
                </a:solidFill>
              </a:rPr>
              <a:t>Dennett, D.C. (1991).  Consciousness Explained.  </a:t>
            </a:r>
          </a:p>
          <a:p>
            <a:r>
              <a:rPr lang="en-US" altLang="en-US" sz="2400">
                <a:solidFill>
                  <a:srgbClr val="FFCC00"/>
                </a:solidFill>
              </a:rPr>
              <a:t>	New York, Little, Brown.</a:t>
            </a:r>
          </a:p>
        </p:txBody>
      </p:sp>
    </p:spTree>
    <p:extLst>
      <p:ext uri="{BB962C8B-B14F-4D97-AF65-F5344CB8AC3E}">
        <p14:creationId xmlns:p14="http://schemas.microsoft.com/office/powerpoint/2010/main" val="13121278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h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04800"/>
            <a:ext cx="4897438" cy="6324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29647826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026"/>
          <p:cNvSpPr txBox="1">
            <a:spLocks noChangeArrowheads="1"/>
          </p:cNvSpPr>
          <p:nvPr/>
        </p:nvSpPr>
        <p:spPr bwMode="auto">
          <a:xfrm>
            <a:off x="609600" y="304800"/>
            <a:ext cx="8077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4000" dirty="0" smtClean="0">
                <a:solidFill>
                  <a:srgbClr val="00FF00"/>
                </a:solidFill>
                <a:latin typeface="Arial Black" panose="020B0A04020102020204" pitchFamily="34" charset="0"/>
              </a:rPr>
              <a:t>Expectancies in humans measured psychometrically:</a:t>
            </a:r>
            <a:endParaRPr lang="en-US" altLang="en-US" sz="4000" b="1" dirty="0">
              <a:solidFill>
                <a:srgbClr val="FFCC00"/>
              </a:solidFill>
              <a:latin typeface="Arial Black" panose="020B0A04020102020204" pitchFamily="34" charset="0"/>
            </a:endParaRPr>
          </a:p>
        </p:txBody>
      </p:sp>
      <p:sp>
        <p:nvSpPr>
          <p:cNvPr id="7171" name="Rectangle 1027"/>
          <p:cNvSpPr>
            <a:spLocks noChangeArrowheads="1"/>
          </p:cNvSpPr>
          <p:nvPr/>
        </p:nvSpPr>
        <p:spPr bwMode="auto">
          <a:xfrm>
            <a:off x="304800" y="2286000"/>
            <a:ext cx="8610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4000" dirty="0">
                <a:solidFill>
                  <a:srgbClr val="00FF00"/>
                </a:solidFill>
                <a:latin typeface="Arial Black" panose="020B0A04020102020204" pitchFamily="34" charset="0"/>
              </a:rPr>
              <a:t>Correlate with drinking - Up to 50% variance with error attenuated</a:t>
            </a:r>
          </a:p>
          <a:p>
            <a:pPr>
              <a:buFontTx/>
              <a:buChar char="•"/>
            </a:pPr>
            <a:endParaRPr lang="en-US" altLang="en-US" sz="2800" dirty="0">
              <a:solidFill>
                <a:srgbClr val="00FF00"/>
              </a:solidFill>
              <a:latin typeface="Arial Black" panose="020B0A04020102020204" pitchFamily="34" charset="0"/>
            </a:endParaRPr>
          </a:p>
          <a:p>
            <a:r>
              <a:rPr lang="en-US" altLang="en-US" sz="2800" dirty="0">
                <a:solidFill>
                  <a:srgbClr val="00FF00"/>
                </a:solidFill>
                <a:latin typeface="Arial Black" panose="020B0A04020102020204" pitchFamily="34" charset="0"/>
              </a:rPr>
              <a:t>	</a:t>
            </a:r>
            <a:r>
              <a:rPr lang="en-US" altLang="en-US" sz="2000" dirty="0">
                <a:solidFill>
                  <a:srgbClr val="00FF00"/>
                </a:solidFill>
                <a:latin typeface="Arial Black" panose="020B0A04020102020204" pitchFamily="34" charset="0"/>
              </a:rPr>
              <a:t>e.g.,  Goldman, Greenbaum, &amp; Darkes, 1997; Leigh &amp; Stacy, 1993</a:t>
            </a:r>
            <a:endParaRPr lang="en-US" altLang="en-US" sz="2400" dirty="0">
              <a:solidFill>
                <a:srgbClr val="00FF00"/>
              </a:solidFill>
              <a:latin typeface="Arial Black" panose="020B0A04020102020204" pitchFamily="34" charset="0"/>
            </a:endParaRPr>
          </a:p>
          <a:p>
            <a:endParaRPr lang="en-US" altLang="en-US" sz="2000" dirty="0">
              <a:solidFill>
                <a:srgbClr val="FFCC00"/>
              </a:solidFill>
            </a:endParaRPr>
          </a:p>
          <a:p>
            <a:r>
              <a:rPr lang="en-US" altLang="en-US" sz="2000" dirty="0">
                <a:solidFill>
                  <a:srgbClr val="FFCC00"/>
                </a:solidFill>
              </a:rPr>
              <a:t> </a:t>
            </a:r>
          </a:p>
          <a:p>
            <a:r>
              <a:rPr lang="en-US" altLang="en-US" sz="2000" dirty="0">
                <a:solidFill>
                  <a:srgbClr val="FFCC00"/>
                </a:solidFill>
              </a:rPr>
              <a:t>		</a:t>
            </a:r>
          </a:p>
          <a:p>
            <a:r>
              <a:rPr lang="en-US" altLang="en-US" sz="2000" dirty="0">
                <a:solidFill>
                  <a:srgbClr val="FFCC00"/>
                </a:solidFill>
              </a:rPr>
              <a:t>			</a:t>
            </a:r>
            <a:br>
              <a:rPr lang="en-US" altLang="en-US" sz="2000" dirty="0">
                <a:solidFill>
                  <a:srgbClr val="FFCC00"/>
                </a:solidFill>
              </a:rPr>
            </a:br>
            <a:endParaRPr lang="en-US" altLang="en-US" sz="2000" dirty="0">
              <a:solidFill>
                <a:srgbClr val="FFCC00"/>
              </a:solidFill>
            </a:endParaRPr>
          </a:p>
        </p:txBody>
      </p:sp>
    </p:spTree>
    <p:extLst>
      <p:ext uri="{BB962C8B-B14F-4D97-AF65-F5344CB8AC3E}">
        <p14:creationId xmlns:p14="http://schemas.microsoft.com/office/powerpoint/2010/main" val="41004653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075"/>
          <p:cNvSpPr>
            <a:spLocks noChangeArrowheads="1"/>
          </p:cNvSpPr>
          <p:nvPr/>
        </p:nvSpPr>
        <p:spPr bwMode="auto">
          <a:xfrm>
            <a:off x="381000" y="228600"/>
            <a:ext cx="8458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sz="2000" dirty="0">
              <a:solidFill>
                <a:srgbClr val="FFCC00"/>
              </a:solidFill>
            </a:endParaRPr>
          </a:p>
          <a:p>
            <a:endParaRPr lang="en-US" altLang="en-US" sz="2000" dirty="0">
              <a:solidFill>
                <a:srgbClr val="FFCC00"/>
              </a:solidFill>
            </a:endParaRPr>
          </a:p>
          <a:p>
            <a:endParaRPr lang="en-US" altLang="en-US" sz="2000" dirty="0">
              <a:solidFill>
                <a:srgbClr val="00FF00"/>
              </a:solidFill>
              <a:latin typeface="Arial Black" panose="020B0A04020102020204" pitchFamily="34" charset="0"/>
            </a:endParaRPr>
          </a:p>
          <a:p>
            <a:r>
              <a:rPr lang="en-US" altLang="en-US" sz="4000" dirty="0">
                <a:solidFill>
                  <a:srgbClr val="00FF00"/>
                </a:solidFill>
                <a:latin typeface="Arial Black" panose="020B0A04020102020204" pitchFamily="34" charset="0"/>
              </a:rPr>
              <a:t>Can be found in children before drinking begins </a:t>
            </a:r>
            <a:r>
              <a:rPr lang="en-US" altLang="en-US" sz="4000" dirty="0" smtClean="0">
                <a:solidFill>
                  <a:srgbClr val="00FF00"/>
                </a:solidFill>
                <a:latin typeface="Arial Black" panose="020B0A04020102020204" pitchFamily="34" charset="0"/>
              </a:rPr>
              <a:t>(cross-sectional </a:t>
            </a:r>
            <a:r>
              <a:rPr lang="en-US" altLang="en-US" sz="4000" dirty="0">
                <a:solidFill>
                  <a:srgbClr val="00FF00"/>
                </a:solidFill>
                <a:latin typeface="Arial Black" panose="020B0A04020102020204" pitchFamily="34" charset="0"/>
              </a:rPr>
              <a:t>&amp; Longitudinal)</a:t>
            </a:r>
          </a:p>
          <a:p>
            <a:pPr>
              <a:buFontTx/>
              <a:buChar char="•"/>
            </a:pPr>
            <a:endParaRPr lang="en-US" altLang="en-US" sz="2800" dirty="0">
              <a:solidFill>
                <a:srgbClr val="00FF00"/>
              </a:solidFill>
              <a:latin typeface="Arial Black" panose="020B0A04020102020204" pitchFamily="34" charset="0"/>
            </a:endParaRPr>
          </a:p>
          <a:p>
            <a:r>
              <a:rPr lang="en-US" altLang="en-US" sz="2000" dirty="0">
                <a:solidFill>
                  <a:srgbClr val="00FF00"/>
                </a:solidFill>
                <a:latin typeface="Arial Black" panose="020B0A04020102020204" pitchFamily="34" charset="0"/>
              </a:rPr>
              <a:t>	e.g., Christiansen, Goldman &amp; Inn, 1982;</a:t>
            </a:r>
          </a:p>
          <a:p>
            <a:r>
              <a:rPr lang="en-US" altLang="en-US" sz="2000" dirty="0">
                <a:solidFill>
                  <a:srgbClr val="00FF00"/>
                </a:solidFill>
                <a:latin typeface="Arial Black" panose="020B0A04020102020204" pitchFamily="34" charset="0"/>
              </a:rPr>
              <a:t>Miller, Smith &amp; Goldman, 1990;</a:t>
            </a:r>
          </a:p>
          <a:p>
            <a:r>
              <a:rPr lang="en-US" altLang="en-US" sz="2000" dirty="0" err="1">
                <a:solidFill>
                  <a:srgbClr val="00FF00"/>
                </a:solidFill>
                <a:latin typeface="Arial Black" panose="020B0A04020102020204" pitchFamily="34" charset="0"/>
              </a:rPr>
              <a:t>Zucker</a:t>
            </a:r>
            <a:r>
              <a:rPr lang="en-US" altLang="en-US" sz="2000" dirty="0">
                <a:solidFill>
                  <a:srgbClr val="00FF00"/>
                </a:solidFill>
                <a:latin typeface="Arial Black" panose="020B0A04020102020204" pitchFamily="34" charset="0"/>
              </a:rPr>
              <a:t>, Kincaid, Fitzgerald &amp; Bingham, 1996;</a:t>
            </a:r>
            <a:endParaRPr lang="en-US" altLang="en-US" sz="2000" b="1" dirty="0">
              <a:solidFill>
                <a:srgbClr val="00FF00"/>
              </a:solidFill>
              <a:latin typeface="Arial Black" panose="020B0A04020102020204" pitchFamily="34" charset="0"/>
            </a:endParaRPr>
          </a:p>
          <a:p>
            <a:r>
              <a:rPr lang="en-US" altLang="en-US" sz="2000" dirty="0">
                <a:solidFill>
                  <a:srgbClr val="00FF00"/>
                </a:solidFill>
                <a:latin typeface="Arial Black" panose="020B0A04020102020204" pitchFamily="34" charset="0"/>
              </a:rPr>
              <a:t>Newcomb, Chou, </a:t>
            </a:r>
            <a:r>
              <a:rPr lang="en-US" altLang="en-US" sz="2000" dirty="0" err="1">
                <a:solidFill>
                  <a:srgbClr val="00FF00"/>
                </a:solidFill>
                <a:latin typeface="Arial Black" panose="020B0A04020102020204" pitchFamily="34" charset="0"/>
              </a:rPr>
              <a:t>Bentler</a:t>
            </a:r>
            <a:r>
              <a:rPr lang="en-US" altLang="en-US" sz="2000" dirty="0">
                <a:solidFill>
                  <a:srgbClr val="00FF00"/>
                </a:solidFill>
                <a:latin typeface="Arial Black" panose="020B0A04020102020204" pitchFamily="34" charset="0"/>
              </a:rPr>
              <a:t> &amp; </a:t>
            </a:r>
            <a:r>
              <a:rPr lang="en-US" altLang="en-US" sz="2000" dirty="0" err="1">
                <a:solidFill>
                  <a:srgbClr val="00FF00"/>
                </a:solidFill>
                <a:latin typeface="Arial Black" panose="020B0A04020102020204" pitchFamily="34" charset="0"/>
              </a:rPr>
              <a:t>Huba</a:t>
            </a:r>
            <a:r>
              <a:rPr lang="en-US" altLang="en-US" sz="2000" dirty="0">
                <a:solidFill>
                  <a:srgbClr val="00FF00"/>
                </a:solidFill>
                <a:latin typeface="Arial Black" panose="020B0A04020102020204" pitchFamily="34" charset="0"/>
              </a:rPr>
              <a:t>, 1988</a:t>
            </a:r>
          </a:p>
          <a:p>
            <a:endParaRPr lang="en-US" altLang="en-US" sz="2000" dirty="0">
              <a:solidFill>
                <a:srgbClr val="FFCC00"/>
              </a:solidFill>
            </a:endParaRPr>
          </a:p>
          <a:p>
            <a:r>
              <a:rPr lang="en-US" altLang="en-US" sz="2000" dirty="0">
                <a:solidFill>
                  <a:srgbClr val="FFCC00"/>
                </a:solidFill>
              </a:rPr>
              <a:t>		</a:t>
            </a:r>
          </a:p>
          <a:p>
            <a:r>
              <a:rPr lang="en-US" altLang="en-US" sz="2000" dirty="0">
                <a:solidFill>
                  <a:srgbClr val="FFCC00"/>
                </a:solidFill>
              </a:rPr>
              <a:t>			</a:t>
            </a:r>
            <a:br>
              <a:rPr lang="en-US" altLang="en-US" sz="2000" dirty="0">
                <a:solidFill>
                  <a:srgbClr val="FFCC00"/>
                </a:solidFill>
              </a:rPr>
            </a:br>
            <a:endParaRPr lang="en-US" altLang="en-US" sz="2000" dirty="0">
              <a:solidFill>
                <a:srgbClr val="FFCC00"/>
              </a:solidFill>
            </a:endParaRPr>
          </a:p>
        </p:txBody>
      </p:sp>
    </p:spTree>
    <p:extLst>
      <p:ext uri="{BB962C8B-B14F-4D97-AF65-F5344CB8AC3E}">
        <p14:creationId xmlns:p14="http://schemas.microsoft.com/office/powerpoint/2010/main" val="24089779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609600" y="2209800"/>
            <a:ext cx="80772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4000" dirty="0">
                <a:solidFill>
                  <a:srgbClr val="00FF00"/>
                </a:solidFill>
                <a:latin typeface="Arial Black" panose="020B0A04020102020204" pitchFamily="34" charset="0"/>
              </a:rPr>
              <a:t>Predict drinking </a:t>
            </a:r>
            <a:r>
              <a:rPr lang="en-US" altLang="en-US" sz="4000" dirty="0" smtClean="0">
                <a:solidFill>
                  <a:srgbClr val="00FF00"/>
                </a:solidFill>
                <a:latin typeface="Arial Black" panose="020B0A04020102020204" pitchFamily="34" charset="0"/>
              </a:rPr>
              <a:t>prospectively </a:t>
            </a:r>
            <a:r>
              <a:rPr lang="en-US" altLang="en-US" sz="4000" dirty="0" smtClean="0">
                <a:solidFill>
                  <a:srgbClr val="FFCC00"/>
                </a:solidFill>
                <a:latin typeface="Arial Black" panose="020B0A04020102020204" pitchFamily="34" charset="0"/>
              </a:rPr>
              <a:t>(Social!!!)</a:t>
            </a:r>
            <a:endParaRPr lang="en-US" altLang="en-US" sz="4000" dirty="0">
              <a:solidFill>
                <a:srgbClr val="FFCC00"/>
              </a:solidFill>
              <a:latin typeface="Arial Black" panose="020B0A04020102020204" pitchFamily="34" charset="0"/>
            </a:endParaRPr>
          </a:p>
          <a:p>
            <a:pPr>
              <a:buFontTx/>
              <a:buChar char="•"/>
            </a:pPr>
            <a:endParaRPr lang="en-US" altLang="en-US" sz="2000" dirty="0">
              <a:solidFill>
                <a:srgbClr val="00FF00"/>
              </a:solidFill>
              <a:latin typeface="Arial Black" panose="020B0A04020102020204" pitchFamily="34" charset="0"/>
            </a:endParaRPr>
          </a:p>
          <a:p>
            <a:r>
              <a:rPr lang="en-US" altLang="en-US" sz="2000" dirty="0">
                <a:solidFill>
                  <a:srgbClr val="00FF00"/>
                </a:solidFill>
                <a:latin typeface="Arial Black" panose="020B0A04020102020204" pitchFamily="34" charset="0"/>
              </a:rPr>
              <a:t>	e.g., Smith, Goldman, Greenbaum &amp; Christiansen, 1995; Sher, Wood, Wood &amp; </a:t>
            </a:r>
            <a:r>
              <a:rPr lang="en-US" altLang="en-US" sz="2000" dirty="0" err="1">
                <a:solidFill>
                  <a:srgbClr val="00FF00"/>
                </a:solidFill>
                <a:latin typeface="Arial Black" panose="020B0A04020102020204" pitchFamily="34" charset="0"/>
              </a:rPr>
              <a:t>Raskin</a:t>
            </a:r>
            <a:r>
              <a:rPr lang="en-US" altLang="en-US" sz="2000" dirty="0">
                <a:solidFill>
                  <a:srgbClr val="00FF00"/>
                </a:solidFill>
                <a:latin typeface="Arial Black" panose="020B0A04020102020204" pitchFamily="34" charset="0"/>
              </a:rPr>
              <a:t>, 1996 </a:t>
            </a:r>
            <a:br>
              <a:rPr lang="en-US" altLang="en-US" sz="2000" dirty="0">
                <a:solidFill>
                  <a:srgbClr val="00FF00"/>
                </a:solidFill>
                <a:latin typeface="Arial Black" panose="020B0A04020102020204" pitchFamily="34" charset="0"/>
              </a:rPr>
            </a:br>
            <a:endParaRPr lang="en-US" altLang="en-US" sz="2000" dirty="0">
              <a:solidFill>
                <a:srgbClr val="FFCC00"/>
              </a:solidFill>
            </a:endParaRPr>
          </a:p>
          <a:p>
            <a:r>
              <a:rPr lang="en-US" altLang="en-US" sz="2000" dirty="0">
                <a:solidFill>
                  <a:srgbClr val="FFCC00"/>
                </a:solidFill>
              </a:rPr>
              <a:t>	</a:t>
            </a:r>
            <a:endParaRPr lang="en-US" altLang="en-US" sz="2000" b="1" dirty="0">
              <a:latin typeface="Times New Roman" panose="02020603050405020304" pitchFamily="18" charset="0"/>
            </a:endParaRPr>
          </a:p>
        </p:txBody>
      </p:sp>
    </p:spTree>
    <p:extLst>
      <p:ext uri="{BB962C8B-B14F-4D97-AF65-F5344CB8AC3E}">
        <p14:creationId xmlns:p14="http://schemas.microsoft.com/office/powerpoint/2010/main" val="26522492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Grp="1" noChangeAspect="1"/>
          </p:cNvGraphicFramePr>
          <p:nvPr>
            <p:ph idx="1"/>
          </p:nvPr>
        </p:nvGraphicFramePr>
        <p:xfrm>
          <a:off x="3048000" y="1066800"/>
          <a:ext cx="7162800" cy="7072313"/>
        </p:xfrm>
        <a:graphic>
          <a:graphicData uri="http://schemas.openxmlformats.org/presentationml/2006/ole">
            <mc:AlternateContent xmlns:mc="http://schemas.openxmlformats.org/markup-compatibility/2006">
              <mc:Choice xmlns:v="urn:schemas-microsoft-com:vml" Requires="v">
                <p:oleObj spid="_x0000_s5185" name="Photo Editor Photo" r:id="rId3" imgW="933580" imgH="1333333" progId="MSPhotoEd.3">
                  <p:embed/>
                </p:oleObj>
              </mc:Choice>
              <mc:Fallback>
                <p:oleObj name="Photo Editor Photo" r:id="rId3" imgW="933580" imgH="133333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145918" b="-70000"/>
                      <a:stretch>
                        <a:fillRect/>
                      </a:stretch>
                    </p:blipFill>
                    <p:spPr bwMode="auto">
                      <a:xfrm>
                        <a:off x="3048000" y="1066800"/>
                        <a:ext cx="7162800" cy="707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151709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Text Box 2"/>
          <p:cNvSpPr txBox="1">
            <a:spLocks noChangeArrowheads="1"/>
          </p:cNvSpPr>
          <p:nvPr/>
        </p:nvSpPr>
        <p:spPr bwMode="auto">
          <a:xfrm>
            <a:off x="1219200" y="1295400"/>
            <a:ext cx="6858000" cy="325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1">
              <a:solidFill>
                <a:srgbClr val="FFCC00"/>
              </a:solidFill>
            </a:endParaRPr>
          </a:p>
          <a:p>
            <a:endParaRPr lang="en-US" altLang="en-US" sz="2400" b="1">
              <a:solidFill>
                <a:srgbClr val="FFCC00"/>
              </a:solidFill>
            </a:endParaRPr>
          </a:p>
          <a:p>
            <a:r>
              <a:rPr lang="en-US" altLang="en-US" sz="3200" b="1">
                <a:solidFill>
                  <a:srgbClr val="00FF00"/>
                </a:solidFill>
                <a:latin typeface="Arial Black" panose="020B0A04020102020204" pitchFamily="34" charset="0"/>
              </a:rPr>
              <a:t>(memory) … “traces</a:t>
            </a:r>
            <a:r>
              <a:rPr lang="en-US" altLang="en-US" sz="3200" b="1">
                <a:solidFill>
                  <a:srgbClr val="FFCC00"/>
                </a:solidFill>
              </a:rPr>
              <a:t> can be viewed </a:t>
            </a:r>
            <a:r>
              <a:rPr lang="en-US" altLang="en-US" sz="3200" b="1">
                <a:solidFill>
                  <a:srgbClr val="00FF00"/>
                </a:solidFill>
                <a:latin typeface="Arial Black" panose="020B0A04020102020204" pitchFamily="34" charset="0"/>
              </a:rPr>
              <a:t>as vectors or lists, as nodes in a network, or as points in multidimensional space.”</a:t>
            </a:r>
          </a:p>
        </p:txBody>
      </p:sp>
      <p:sp>
        <p:nvSpPr>
          <p:cNvPr id="391171" name="Text Box 3"/>
          <p:cNvSpPr txBox="1">
            <a:spLocks noChangeArrowheads="1"/>
          </p:cNvSpPr>
          <p:nvPr/>
        </p:nvSpPr>
        <p:spPr bwMode="auto">
          <a:xfrm>
            <a:off x="533400" y="5257800"/>
            <a:ext cx="8001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solidFill>
                  <a:srgbClr val="FFCC00"/>
                </a:solidFill>
              </a:rPr>
              <a:t>Estes, W. K.  (1991, p. 12).  Cognitive architecture from the standpoint of an experimental psychologist.  </a:t>
            </a:r>
            <a:r>
              <a:rPr lang="en-US" altLang="en-US" sz="2400" b="1" i="1">
                <a:solidFill>
                  <a:srgbClr val="FFCC00"/>
                </a:solidFill>
              </a:rPr>
              <a:t>Annual Review of Psychology</a:t>
            </a:r>
            <a:r>
              <a:rPr lang="en-US" altLang="en-US" sz="2400" b="1">
                <a:solidFill>
                  <a:srgbClr val="FFCC00"/>
                </a:solidFill>
              </a:rPr>
              <a:t>, 42, 1-28.</a:t>
            </a:r>
          </a:p>
        </p:txBody>
      </p:sp>
    </p:spTree>
    <p:extLst>
      <p:ext uri="{BB962C8B-B14F-4D97-AF65-F5344CB8AC3E}">
        <p14:creationId xmlns:p14="http://schemas.microsoft.com/office/powerpoint/2010/main" val="35577365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Oval 2"/>
          <p:cNvSpPr>
            <a:spLocks noChangeArrowheads="1"/>
          </p:cNvSpPr>
          <p:nvPr/>
        </p:nvSpPr>
        <p:spPr bwMode="auto">
          <a:xfrm>
            <a:off x="3429000" y="1676400"/>
            <a:ext cx="1219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SEXY</a:t>
            </a:r>
          </a:p>
        </p:txBody>
      </p:sp>
      <p:sp>
        <p:nvSpPr>
          <p:cNvPr id="339971" name="Oval 3"/>
          <p:cNvSpPr>
            <a:spLocks noChangeArrowheads="1"/>
          </p:cNvSpPr>
          <p:nvPr/>
        </p:nvSpPr>
        <p:spPr bwMode="auto">
          <a:xfrm>
            <a:off x="3810000" y="304800"/>
            <a:ext cx="14478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HORNY</a:t>
            </a:r>
          </a:p>
        </p:txBody>
      </p:sp>
      <p:sp>
        <p:nvSpPr>
          <p:cNvPr id="339972" name="Oval 4"/>
          <p:cNvSpPr>
            <a:spLocks noChangeArrowheads="1"/>
          </p:cNvSpPr>
          <p:nvPr/>
        </p:nvSpPr>
        <p:spPr bwMode="auto">
          <a:xfrm>
            <a:off x="1600200" y="685800"/>
            <a:ext cx="1371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FUNNY</a:t>
            </a:r>
          </a:p>
        </p:txBody>
      </p:sp>
      <p:sp>
        <p:nvSpPr>
          <p:cNvPr id="339973" name="Oval 5"/>
          <p:cNvSpPr>
            <a:spLocks noChangeArrowheads="1"/>
          </p:cNvSpPr>
          <p:nvPr/>
        </p:nvSpPr>
        <p:spPr bwMode="auto">
          <a:xfrm>
            <a:off x="609600" y="2057400"/>
            <a:ext cx="1752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TALKATIVE</a:t>
            </a:r>
          </a:p>
        </p:txBody>
      </p:sp>
      <p:sp>
        <p:nvSpPr>
          <p:cNvPr id="339974" name="Oval 6"/>
          <p:cNvSpPr>
            <a:spLocks noChangeArrowheads="1"/>
          </p:cNvSpPr>
          <p:nvPr/>
        </p:nvSpPr>
        <p:spPr bwMode="auto">
          <a:xfrm>
            <a:off x="4038600" y="3200400"/>
            <a:ext cx="2133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CONFIDENT</a:t>
            </a:r>
          </a:p>
        </p:txBody>
      </p:sp>
      <p:sp>
        <p:nvSpPr>
          <p:cNvPr id="339975" name="Oval 7"/>
          <p:cNvSpPr>
            <a:spLocks noChangeArrowheads="1"/>
          </p:cNvSpPr>
          <p:nvPr/>
        </p:nvSpPr>
        <p:spPr bwMode="auto">
          <a:xfrm>
            <a:off x="533400" y="3886200"/>
            <a:ext cx="2133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DANGEROUS</a:t>
            </a:r>
          </a:p>
        </p:txBody>
      </p:sp>
      <p:sp>
        <p:nvSpPr>
          <p:cNvPr id="339976" name="Oval 8"/>
          <p:cNvSpPr>
            <a:spLocks noChangeArrowheads="1"/>
          </p:cNvSpPr>
          <p:nvPr/>
        </p:nvSpPr>
        <p:spPr bwMode="auto">
          <a:xfrm>
            <a:off x="228600" y="5334000"/>
            <a:ext cx="12954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SICK</a:t>
            </a:r>
          </a:p>
        </p:txBody>
      </p:sp>
      <p:sp>
        <p:nvSpPr>
          <p:cNvPr id="339977" name="Oval 9"/>
          <p:cNvSpPr>
            <a:spLocks noChangeArrowheads="1"/>
          </p:cNvSpPr>
          <p:nvPr/>
        </p:nvSpPr>
        <p:spPr bwMode="auto">
          <a:xfrm>
            <a:off x="2286000" y="5257800"/>
            <a:ext cx="1600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WOOZY</a:t>
            </a:r>
          </a:p>
        </p:txBody>
      </p:sp>
      <p:sp>
        <p:nvSpPr>
          <p:cNvPr id="339978" name="Oval 10"/>
          <p:cNvSpPr>
            <a:spLocks noChangeArrowheads="1"/>
          </p:cNvSpPr>
          <p:nvPr/>
        </p:nvSpPr>
        <p:spPr bwMode="auto">
          <a:xfrm>
            <a:off x="3581400" y="6172200"/>
            <a:ext cx="1600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SLEEPY</a:t>
            </a:r>
          </a:p>
        </p:txBody>
      </p:sp>
    </p:spTree>
    <p:extLst>
      <p:ext uri="{BB962C8B-B14F-4D97-AF65-F5344CB8AC3E}">
        <p14:creationId xmlns:p14="http://schemas.microsoft.com/office/powerpoint/2010/main" val="21410321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Oval 2"/>
          <p:cNvSpPr>
            <a:spLocks noChangeArrowheads="1"/>
          </p:cNvSpPr>
          <p:nvPr/>
        </p:nvSpPr>
        <p:spPr bwMode="auto">
          <a:xfrm>
            <a:off x="3429000" y="1676400"/>
            <a:ext cx="1219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SEXY</a:t>
            </a:r>
          </a:p>
        </p:txBody>
      </p:sp>
      <p:sp>
        <p:nvSpPr>
          <p:cNvPr id="340995" name="Oval 3"/>
          <p:cNvSpPr>
            <a:spLocks noChangeArrowheads="1"/>
          </p:cNvSpPr>
          <p:nvPr/>
        </p:nvSpPr>
        <p:spPr bwMode="auto">
          <a:xfrm>
            <a:off x="3810000" y="304800"/>
            <a:ext cx="14478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HORNY</a:t>
            </a:r>
          </a:p>
        </p:txBody>
      </p:sp>
      <p:sp>
        <p:nvSpPr>
          <p:cNvPr id="340996" name="Oval 4"/>
          <p:cNvSpPr>
            <a:spLocks noChangeArrowheads="1"/>
          </p:cNvSpPr>
          <p:nvPr/>
        </p:nvSpPr>
        <p:spPr bwMode="auto">
          <a:xfrm>
            <a:off x="1600200" y="685800"/>
            <a:ext cx="1371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FUNNY</a:t>
            </a:r>
          </a:p>
        </p:txBody>
      </p:sp>
      <p:sp>
        <p:nvSpPr>
          <p:cNvPr id="340997" name="Oval 5"/>
          <p:cNvSpPr>
            <a:spLocks noChangeArrowheads="1"/>
          </p:cNvSpPr>
          <p:nvPr/>
        </p:nvSpPr>
        <p:spPr bwMode="auto">
          <a:xfrm>
            <a:off x="609600" y="2057400"/>
            <a:ext cx="1752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TALKATIVE</a:t>
            </a:r>
          </a:p>
        </p:txBody>
      </p:sp>
      <p:sp>
        <p:nvSpPr>
          <p:cNvPr id="340998" name="Oval 6"/>
          <p:cNvSpPr>
            <a:spLocks noChangeArrowheads="1"/>
          </p:cNvSpPr>
          <p:nvPr/>
        </p:nvSpPr>
        <p:spPr bwMode="auto">
          <a:xfrm>
            <a:off x="4038600" y="3200400"/>
            <a:ext cx="2133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CONFIDENT</a:t>
            </a:r>
          </a:p>
        </p:txBody>
      </p:sp>
      <p:sp>
        <p:nvSpPr>
          <p:cNvPr id="340999" name="Oval 7"/>
          <p:cNvSpPr>
            <a:spLocks noChangeArrowheads="1"/>
          </p:cNvSpPr>
          <p:nvPr/>
        </p:nvSpPr>
        <p:spPr bwMode="auto">
          <a:xfrm>
            <a:off x="533400" y="3886200"/>
            <a:ext cx="2133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DANGEROUS</a:t>
            </a:r>
          </a:p>
        </p:txBody>
      </p:sp>
      <p:sp>
        <p:nvSpPr>
          <p:cNvPr id="341000" name="Oval 8"/>
          <p:cNvSpPr>
            <a:spLocks noChangeArrowheads="1"/>
          </p:cNvSpPr>
          <p:nvPr/>
        </p:nvSpPr>
        <p:spPr bwMode="auto">
          <a:xfrm>
            <a:off x="228600" y="5334000"/>
            <a:ext cx="12954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SICK</a:t>
            </a:r>
          </a:p>
        </p:txBody>
      </p:sp>
      <p:sp>
        <p:nvSpPr>
          <p:cNvPr id="341001" name="Oval 9"/>
          <p:cNvSpPr>
            <a:spLocks noChangeArrowheads="1"/>
          </p:cNvSpPr>
          <p:nvPr/>
        </p:nvSpPr>
        <p:spPr bwMode="auto">
          <a:xfrm>
            <a:off x="2286000" y="5257800"/>
            <a:ext cx="1600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WOOZY</a:t>
            </a:r>
          </a:p>
        </p:txBody>
      </p:sp>
      <p:sp>
        <p:nvSpPr>
          <p:cNvPr id="341002" name="Oval 10"/>
          <p:cNvSpPr>
            <a:spLocks noChangeArrowheads="1"/>
          </p:cNvSpPr>
          <p:nvPr/>
        </p:nvSpPr>
        <p:spPr bwMode="auto">
          <a:xfrm>
            <a:off x="3581400" y="6172200"/>
            <a:ext cx="1600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SLEEPY</a:t>
            </a:r>
          </a:p>
        </p:txBody>
      </p:sp>
      <p:sp>
        <p:nvSpPr>
          <p:cNvPr id="341003" name="Line 11"/>
          <p:cNvSpPr>
            <a:spLocks noChangeShapeType="1"/>
          </p:cNvSpPr>
          <p:nvPr/>
        </p:nvSpPr>
        <p:spPr bwMode="auto">
          <a:xfrm flipV="1">
            <a:off x="4114800" y="838200"/>
            <a:ext cx="381000" cy="8382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04" name="Line 12"/>
          <p:cNvSpPr>
            <a:spLocks noChangeShapeType="1"/>
          </p:cNvSpPr>
          <p:nvPr/>
        </p:nvSpPr>
        <p:spPr bwMode="auto">
          <a:xfrm>
            <a:off x="4191000" y="2209800"/>
            <a:ext cx="914400" cy="9906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05" name="Line 13"/>
          <p:cNvSpPr>
            <a:spLocks noChangeShapeType="1"/>
          </p:cNvSpPr>
          <p:nvPr/>
        </p:nvSpPr>
        <p:spPr bwMode="auto">
          <a:xfrm>
            <a:off x="2667000" y="1219200"/>
            <a:ext cx="914400" cy="6096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06" name="Line 14"/>
          <p:cNvSpPr>
            <a:spLocks noChangeShapeType="1"/>
          </p:cNvSpPr>
          <p:nvPr/>
        </p:nvSpPr>
        <p:spPr bwMode="auto">
          <a:xfrm>
            <a:off x="4953000" y="838200"/>
            <a:ext cx="381000" cy="23622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07" name="Line 15"/>
          <p:cNvSpPr>
            <a:spLocks noChangeShapeType="1"/>
          </p:cNvSpPr>
          <p:nvPr/>
        </p:nvSpPr>
        <p:spPr bwMode="auto">
          <a:xfrm flipH="1">
            <a:off x="2971800" y="609600"/>
            <a:ext cx="838200" cy="3048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883804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Oval 2"/>
          <p:cNvSpPr>
            <a:spLocks noChangeArrowheads="1"/>
          </p:cNvSpPr>
          <p:nvPr/>
        </p:nvSpPr>
        <p:spPr bwMode="auto">
          <a:xfrm>
            <a:off x="3429000" y="1676400"/>
            <a:ext cx="1219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SEXY</a:t>
            </a:r>
          </a:p>
        </p:txBody>
      </p:sp>
      <p:sp>
        <p:nvSpPr>
          <p:cNvPr id="342019" name="Oval 3"/>
          <p:cNvSpPr>
            <a:spLocks noChangeArrowheads="1"/>
          </p:cNvSpPr>
          <p:nvPr/>
        </p:nvSpPr>
        <p:spPr bwMode="auto">
          <a:xfrm>
            <a:off x="3810000" y="304800"/>
            <a:ext cx="14478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HORNY</a:t>
            </a:r>
          </a:p>
        </p:txBody>
      </p:sp>
      <p:sp>
        <p:nvSpPr>
          <p:cNvPr id="342020" name="Oval 4"/>
          <p:cNvSpPr>
            <a:spLocks noChangeArrowheads="1"/>
          </p:cNvSpPr>
          <p:nvPr/>
        </p:nvSpPr>
        <p:spPr bwMode="auto">
          <a:xfrm>
            <a:off x="1600200" y="685800"/>
            <a:ext cx="1371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FUNNY</a:t>
            </a:r>
          </a:p>
        </p:txBody>
      </p:sp>
      <p:sp>
        <p:nvSpPr>
          <p:cNvPr id="342021" name="Oval 5"/>
          <p:cNvSpPr>
            <a:spLocks noChangeArrowheads="1"/>
          </p:cNvSpPr>
          <p:nvPr/>
        </p:nvSpPr>
        <p:spPr bwMode="auto">
          <a:xfrm>
            <a:off x="609600" y="2057400"/>
            <a:ext cx="1752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TALKATIVE</a:t>
            </a:r>
          </a:p>
        </p:txBody>
      </p:sp>
      <p:sp>
        <p:nvSpPr>
          <p:cNvPr id="342022" name="Oval 6"/>
          <p:cNvSpPr>
            <a:spLocks noChangeArrowheads="1"/>
          </p:cNvSpPr>
          <p:nvPr/>
        </p:nvSpPr>
        <p:spPr bwMode="auto">
          <a:xfrm>
            <a:off x="4038600" y="3200400"/>
            <a:ext cx="2133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CONFIDENT</a:t>
            </a:r>
          </a:p>
        </p:txBody>
      </p:sp>
      <p:sp>
        <p:nvSpPr>
          <p:cNvPr id="342023" name="Oval 7"/>
          <p:cNvSpPr>
            <a:spLocks noChangeArrowheads="1"/>
          </p:cNvSpPr>
          <p:nvPr/>
        </p:nvSpPr>
        <p:spPr bwMode="auto">
          <a:xfrm>
            <a:off x="533400" y="3886200"/>
            <a:ext cx="2133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DANGEROUS</a:t>
            </a:r>
          </a:p>
        </p:txBody>
      </p:sp>
      <p:sp>
        <p:nvSpPr>
          <p:cNvPr id="342024" name="Oval 8"/>
          <p:cNvSpPr>
            <a:spLocks noChangeArrowheads="1"/>
          </p:cNvSpPr>
          <p:nvPr/>
        </p:nvSpPr>
        <p:spPr bwMode="auto">
          <a:xfrm>
            <a:off x="228600" y="5334000"/>
            <a:ext cx="12954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SICK</a:t>
            </a:r>
          </a:p>
        </p:txBody>
      </p:sp>
      <p:sp>
        <p:nvSpPr>
          <p:cNvPr id="342025" name="Oval 9"/>
          <p:cNvSpPr>
            <a:spLocks noChangeArrowheads="1"/>
          </p:cNvSpPr>
          <p:nvPr/>
        </p:nvSpPr>
        <p:spPr bwMode="auto">
          <a:xfrm>
            <a:off x="2286000" y="5257800"/>
            <a:ext cx="1600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WOOZY</a:t>
            </a:r>
          </a:p>
        </p:txBody>
      </p:sp>
      <p:sp>
        <p:nvSpPr>
          <p:cNvPr id="342026" name="Oval 10"/>
          <p:cNvSpPr>
            <a:spLocks noChangeArrowheads="1"/>
          </p:cNvSpPr>
          <p:nvPr/>
        </p:nvSpPr>
        <p:spPr bwMode="auto">
          <a:xfrm>
            <a:off x="3581400" y="6172200"/>
            <a:ext cx="1600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SLEEPY</a:t>
            </a:r>
          </a:p>
        </p:txBody>
      </p:sp>
      <p:sp>
        <p:nvSpPr>
          <p:cNvPr id="342027" name="Line 11"/>
          <p:cNvSpPr>
            <a:spLocks noChangeShapeType="1"/>
          </p:cNvSpPr>
          <p:nvPr/>
        </p:nvSpPr>
        <p:spPr bwMode="auto">
          <a:xfrm flipV="1">
            <a:off x="4114800" y="838200"/>
            <a:ext cx="381000" cy="8382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28" name="Line 12"/>
          <p:cNvSpPr>
            <a:spLocks noChangeShapeType="1"/>
          </p:cNvSpPr>
          <p:nvPr/>
        </p:nvSpPr>
        <p:spPr bwMode="auto">
          <a:xfrm>
            <a:off x="4191000" y="2209800"/>
            <a:ext cx="914400" cy="9906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29" name="Line 13"/>
          <p:cNvSpPr>
            <a:spLocks noChangeShapeType="1"/>
          </p:cNvSpPr>
          <p:nvPr/>
        </p:nvSpPr>
        <p:spPr bwMode="auto">
          <a:xfrm>
            <a:off x="2667000" y="1219200"/>
            <a:ext cx="914400" cy="6096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30" name="Line 14"/>
          <p:cNvSpPr>
            <a:spLocks noChangeShapeType="1"/>
          </p:cNvSpPr>
          <p:nvPr/>
        </p:nvSpPr>
        <p:spPr bwMode="auto">
          <a:xfrm>
            <a:off x="4953000" y="838200"/>
            <a:ext cx="381000" cy="23622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31" name="Line 15"/>
          <p:cNvSpPr>
            <a:spLocks noChangeShapeType="1"/>
          </p:cNvSpPr>
          <p:nvPr/>
        </p:nvSpPr>
        <p:spPr bwMode="auto">
          <a:xfrm flipH="1">
            <a:off x="2971800" y="609600"/>
            <a:ext cx="838200" cy="3048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32" name="AutoShape 16"/>
          <p:cNvSpPr>
            <a:spLocks noChangeArrowheads="1"/>
          </p:cNvSpPr>
          <p:nvPr/>
        </p:nvSpPr>
        <p:spPr bwMode="auto">
          <a:xfrm>
            <a:off x="5410200" y="990600"/>
            <a:ext cx="1600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33" name="Rectangle 17"/>
          <p:cNvSpPr>
            <a:spLocks noChangeArrowheads="1"/>
          </p:cNvSpPr>
          <p:nvPr/>
        </p:nvSpPr>
        <p:spPr bwMode="auto">
          <a:xfrm>
            <a:off x="7086600" y="762000"/>
            <a:ext cx="15240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DRINK</a:t>
            </a:r>
          </a:p>
        </p:txBody>
      </p:sp>
    </p:spTree>
    <p:extLst>
      <p:ext uri="{BB962C8B-B14F-4D97-AF65-F5344CB8AC3E}">
        <p14:creationId xmlns:p14="http://schemas.microsoft.com/office/powerpoint/2010/main" val="14738113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Oval 2"/>
          <p:cNvSpPr>
            <a:spLocks noChangeArrowheads="1"/>
          </p:cNvSpPr>
          <p:nvPr/>
        </p:nvSpPr>
        <p:spPr bwMode="auto">
          <a:xfrm>
            <a:off x="3429000" y="1676400"/>
            <a:ext cx="1219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SEXY</a:t>
            </a:r>
          </a:p>
        </p:txBody>
      </p:sp>
      <p:sp>
        <p:nvSpPr>
          <p:cNvPr id="343043" name="Oval 3"/>
          <p:cNvSpPr>
            <a:spLocks noChangeArrowheads="1"/>
          </p:cNvSpPr>
          <p:nvPr/>
        </p:nvSpPr>
        <p:spPr bwMode="auto">
          <a:xfrm>
            <a:off x="3810000" y="304800"/>
            <a:ext cx="14478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HORNY</a:t>
            </a:r>
          </a:p>
        </p:txBody>
      </p:sp>
      <p:sp>
        <p:nvSpPr>
          <p:cNvPr id="343044" name="Oval 4"/>
          <p:cNvSpPr>
            <a:spLocks noChangeArrowheads="1"/>
          </p:cNvSpPr>
          <p:nvPr/>
        </p:nvSpPr>
        <p:spPr bwMode="auto">
          <a:xfrm>
            <a:off x="1600200" y="685800"/>
            <a:ext cx="1371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FUNNY</a:t>
            </a:r>
          </a:p>
        </p:txBody>
      </p:sp>
      <p:sp>
        <p:nvSpPr>
          <p:cNvPr id="343045" name="Oval 5"/>
          <p:cNvSpPr>
            <a:spLocks noChangeArrowheads="1"/>
          </p:cNvSpPr>
          <p:nvPr/>
        </p:nvSpPr>
        <p:spPr bwMode="auto">
          <a:xfrm>
            <a:off x="609600" y="2057400"/>
            <a:ext cx="1752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TALKATIVE</a:t>
            </a:r>
          </a:p>
        </p:txBody>
      </p:sp>
      <p:sp>
        <p:nvSpPr>
          <p:cNvPr id="343046" name="Oval 6"/>
          <p:cNvSpPr>
            <a:spLocks noChangeArrowheads="1"/>
          </p:cNvSpPr>
          <p:nvPr/>
        </p:nvSpPr>
        <p:spPr bwMode="auto">
          <a:xfrm>
            <a:off x="4038600" y="3200400"/>
            <a:ext cx="2133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CONFIDENT</a:t>
            </a:r>
          </a:p>
        </p:txBody>
      </p:sp>
      <p:sp>
        <p:nvSpPr>
          <p:cNvPr id="343047" name="Oval 7"/>
          <p:cNvSpPr>
            <a:spLocks noChangeArrowheads="1"/>
          </p:cNvSpPr>
          <p:nvPr/>
        </p:nvSpPr>
        <p:spPr bwMode="auto">
          <a:xfrm>
            <a:off x="533400" y="3886200"/>
            <a:ext cx="21336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DANGEROUS</a:t>
            </a:r>
          </a:p>
        </p:txBody>
      </p:sp>
      <p:sp>
        <p:nvSpPr>
          <p:cNvPr id="343048" name="Oval 8"/>
          <p:cNvSpPr>
            <a:spLocks noChangeArrowheads="1"/>
          </p:cNvSpPr>
          <p:nvPr/>
        </p:nvSpPr>
        <p:spPr bwMode="auto">
          <a:xfrm>
            <a:off x="228600" y="5334000"/>
            <a:ext cx="12954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SICK</a:t>
            </a:r>
          </a:p>
        </p:txBody>
      </p:sp>
      <p:sp>
        <p:nvSpPr>
          <p:cNvPr id="343049" name="Oval 9"/>
          <p:cNvSpPr>
            <a:spLocks noChangeArrowheads="1"/>
          </p:cNvSpPr>
          <p:nvPr/>
        </p:nvSpPr>
        <p:spPr bwMode="auto">
          <a:xfrm>
            <a:off x="2286000" y="5257800"/>
            <a:ext cx="16002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WOOZY</a:t>
            </a:r>
          </a:p>
        </p:txBody>
      </p:sp>
      <p:sp>
        <p:nvSpPr>
          <p:cNvPr id="343050" name="Oval 10"/>
          <p:cNvSpPr>
            <a:spLocks noChangeArrowheads="1"/>
          </p:cNvSpPr>
          <p:nvPr/>
        </p:nvSpPr>
        <p:spPr bwMode="auto">
          <a:xfrm>
            <a:off x="3581400" y="6172200"/>
            <a:ext cx="1600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SLEEPY</a:t>
            </a:r>
          </a:p>
        </p:txBody>
      </p:sp>
      <p:sp>
        <p:nvSpPr>
          <p:cNvPr id="343051" name="Line 11"/>
          <p:cNvSpPr>
            <a:spLocks noChangeShapeType="1"/>
          </p:cNvSpPr>
          <p:nvPr/>
        </p:nvSpPr>
        <p:spPr bwMode="auto">
          <a:xfrm flipV="1">
            <a:off x="4114800" y="838200"/>
            <a:ext cx="381000" cy="8382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2" name="Line 12"/>
          <p:cNvSpPr>
            <a:spLocks noChangeShapeType="1"/>
          </p:cNvSpPr>
          <p:nvPr/>
        </p:nvSpPr>
        <p:spPr bwMode="auto">
          <a:xfrm>
            <a:off x="4191000" y="2209800"/>
            <a:ext cx="914400" cy="9906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3" name="Line 13"/>
          <p:cNvSpPr>
            <a:spLocks noChangeShapeType="1"/>
          </p:cNvSpPr>
          <p:nvPr/>
        </p:nvSpPr>
        <p:spPr bwMode="auto">
          <a:xfrm>
            <a:off x="2667000" y="1219200"/>
            <a:ext cx="914400" cy="6096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4" name="Line 14"/>
          <p:cNvSpPr>
            <a:spLocks noChangeShapeType="1"/>
          </p:cNvSpPr>
          <p:nvPr/>
        </p:nvSpPr>
        <p:spPr bwMode="auto">
          <a:xfrm>
            <a:off x="4953000" y="838200"/>
            <a:ext cx="381000" cy="23622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5" name="Line 15"/>
          <p:cNvSpPr>
            <a:spLocks noChangeShapeType="1"/>
          </p:cNvSpPr>
          <p:nvPr/>
        </p:nvSpPr>
        <p:spPr bwMode="auto">
          <a:xfrm flipH="1">
            <a:off x="2971800" y="609600"/>
            <a:ext cx="838200" cy="304800"/>
          </a:xfrm>
          <a:prstGeom prst="line">
            <a:avLst/>
          </a:prstGeom>
          <a:noFill/>
          <a:ln w="508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6" name="AutoShape 16"/>
          <p:cNvSpPr>
            <a:spLocks noChangeArrowheads="1"/>
          </p:cNvSpPr>
          <p:nvPr/>
        </p:nvSpPr>
        <p:spPr bwMode="auto">
          <a:xfrm>
            <a:off x="5410200" y="990600"/>
            <a:ext cx="1600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7" name="Rectangle 17"/>
          <p:cNvSpPr>
            <a:spLocks noChangeArrowheads="1"/>
          </p:cNvSpPr>
          <p:nvPr/>
        </p:nvSpPr>
        <p:spPr bwMode="auto">
          <a:xfrm>
            <a:off x="7086600" y="762000"/>
            <a:ext cx="15240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DRINK</a:t>
            </a:r>
          </a:p>
        </p:txBody>
      </p:sp>
      <p:sp>
        <p:nvSpPr>
          <p:cNvPr id="343058" name="AutoShape 18"/>
          <p:cNvSpPr>
            <a:spLocks noChangeArrowheads="1"/>
          </p:cNvSpPr>
          <p:nvPr/>
        </p:nvSpPr>
        <p:spPr bwMode="auto">
          <a:xfrm>
            <a:off x="5715000" y="2438400"/>
            <a:ext cx="15240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9" name="Rectangle 19"/>
          <p:cNvSpPr>
            <a:spLocks noChangeArrowheads="1"/>
          </p:cNvSpPr>
          <p:nvPr/>
        </p:nvSpPr>
        <p:spPr bwMode="auto">
          <a:xfrm>
            <a:off x="7315200" y="2286000"/>
            <a:ext cx="15240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t>SEX</a:t>
            </a:r>
          </a:p>
        </p:txBody>
      </p:sp>
      <p:sp>
        <p:nvSpPr>
          <p:cNvPr id="343060" name="AutoShape 20"/>
          <p:cNvSpPr>
            <a:spLocks noChangeArrowheads="1"/>
          </p:cNvSpPr>
          <p:nvPr/>
        </p:nvSpPr>
        <p:spPr bwMode="auto">
          <a:xfrm>
            <a:off x="7696200" y="1600200"/>
            <a:ext cx="609600" cy="6096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3851119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Text Box 2"/>
          <p:cNvSpPr txBox="1">
            <a:spLocks noChangeArrowheads="1"/>
          </p:cNvSpPr>
          <p:nvPr/>
        </p:nvSpPr>
        <p:spPr bwMode="auto">
          <a:xfrm>
            <a:off x="0" y="6019800"/>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600">
                <a:solidFill>
                  <a:srgbClr val="FFCC00"/>
                </a:solidFill>
              </a:rPr>
              <a:t>Rather, B.C. &amp; Goldman, M.S. (1994).</a:t>
            </a:r>
            <a:r>
              <a:rPr lang="en-US" altLang="en-US" sz="1600" b="0">
                <a:solidFill>
                  <a:srgbClr val="FFCC00"/>
                </a:solidFill>
              </a:rPr>
              <a:t>    Drinking-related differences in the memory organization of alcohol expectancies.  </a:t>
            </a:r>
            <a:r>
              <a:rPr lang="en-US" altLang="en-US" sz="1600" b="0" i="1">
                <a:solidFill>
                  <a:srgbClr val="FFCC00"/>
                </a:solidFill>
              </a:rPr>
              <a:t>Experimental and Clinical Psychopharmacology</a:t>
            </a:r>
            <a:r>
              <a:rPr lang="en-US" altLang="en-US" sz="1600" b="0">
                <a:solidFill>
                  <a:srgbClr val="FFCC00"/>
                </a:solidFill>
              </a:rPr>
              <a:t>, </a:t>
            </a:r>
            <a:r>
              <a:rPr lang="en-US" altLang="en-US" sz="1600" b="0" i="1">
                <a:solidFill>
                  <a:srgbClr val="FFCC00"/>
                </a:solidFill>
              </a:rPr>
              <a:t>2</a:t>
            </a:r>
            <a:r>
              <a:rPr lang="en-US" altLang="en-US" sz="1600" b="0">
                <a:solidFill>
                  <a:srgbClr val="FFCC00"/>
                </a:solidFill>
              </a:rPr>
              <a:t>, 167-183</a:t>
            </a:r>
            <a:endParaRPr lang="en-US" altLang="en-US" sz="2400" b="0">
              <a:solidFill>
                <a:srgbClr val="FFCC00"/>
              </a:solidFill>
              <a:latin typeface="Times New Roman" panose="02020603050405020304" pitchFamily="18" charset="0"/>
            </a:endParaRPr>
          </a:p>
        </p:txBody>
      </p:sp>
      <p:pic>
        <p:nvPicPr>
          <p:cNvPr id="627715" name="Picture 3" descr="heavy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457200"/>
            <a:ext cx="5702300" cy="5218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2825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8738" name="Picture 2" descr="clust-l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3500" y="484188"/>
            <a:ext cx="5829300" cy="5302250"/>
          </a:xfrm>
          <a:prstGeom prst="rect">
            <a:avLst/>
          </a:prstGeom>
          <a:noFill/>
          <a:extLst>
            <a:ext uri="{909E8E84-426E-40DD-AFC4-6F175D3DCCD1}">
              <a14:hiddenFill xmlns:a14="http://schemas.microsoft.com/office/drawing/2010/main">
                <a:solidFill>
                  <a:srgbClr val="FFFFFF"/>
                </a:solidFill>
              </a14:hiddenFill>
            </a:ext>
          </a:extLst>
        </p:spPr>
      </p:pic>
      <p:sp>
        <p:nvSpPr>
          <p:cNvPr id="628739" name="Text Box 3"/>
          <p:cNvSpPr txBox="1">
            <a:spLocks noChangeArrowheads="1"/>
          </p:cNvSpPr>
          <p:nvPr/>
        </p:nvSpPr>
        <p:spPr bwMode="auto">
          <a:xfrm>
            <a:off x="0" y="6019800"/>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600">
                <a:solidFill>
                  <a:srgbClr val="FFCC00"/>
                </a:solidFill>
              </a:rPr>
              <a:t>Rather, B.C. &amp; Goldman, M.S. (1994).</a:t>
            </a:r>
            <a:r>
              <a:rPr lang="en-US" altLang="en-US" sz="1600" b="0">
                <a:solidFill>
                  <a:srgbClr val="FFCC00"/>
                </a:solidFill>
              </a:rPr>
              <a:t>    Drinking-related differences in the memory organization of alcohol expectancies.  </a:t>
            </a:r>
            <a:r>
              <a:rPr lang="en-US" altLang="en-US" sz="1600" b="0" i="1">
                <a:solidFill>
                  <a:srgbClr val="FFCC00"/>
                </a:solidFill>
              </a:rPr>
              <a:t>Experimental and Clinical Psychopharmacology</a:t>
            </a:r>
            <a:r>
              <a:rPr lang="en-US" altLang="en-US" sz="1600" b="0">
                <a:solidFill>
                  <a:srgbClr val="FFCC00"/>
                </a:solidFill>
              </a:rPr>
              <a:t>, </a:t>
            </a:r>
            <a:r>
              <a:rPr lang="en-US" altLang="en-US" sz="1600" b="0" i="1">
                <a:solidFill>
                  <a:srgbClr val="FFCC00"/>
                </a:solidFill>
              </a:rPr>
              <a:t>2</a:t>
            </a:r>
            <a:r>
              <a:rPr lang="en-US" altLang="en-US" sz="1600" b="0">
                <a:solidFill>
                  <a:srgbClr val="FFCC00"/>
                </a:solidFill>
              </a:rPr>
              <a:t>, 167-183</a:t>
            </a:r>
            <a:endParaRPr lang="en-US" altLang="en-US" sz="2400" b="0">
              <a:solidFill>
                <a:srgbClr val="FFCC00"/>
              </a:solidFill>
              <a:latin typeface="Times New Roman" panose="02020603050405020304" pitchFamily="18" charset="0"/>
            </a:endParaRPr>
          </a:p>
        </p:txBody>
      </p:sp>
    </p:spTree>
    <p:extLst>
      <p:ext uri="{BB962C8B-B14F-4D97-AF65-F5344CB8AC3E}">
        <p14:creationId xmlns:p14="http://schemas.microsoft.com/office/powerpoint/2010/main" val="25470123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Text Box 2"/>
          <p:cNvSpPr txBox="1">
            <a:spLocks noChangeArrowheads="1"/>
          </p:cNvSpPr>
          <p:nvPr/>
        </p:nvSpPr>
        <p:spPr bwMode="auto">
          <a:xfrm>
            <a:off x="0" y="6019800"/>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600">
                <a:solidFill>
                  <a:srgbClr val="FFCC00"/>
                </a:solidFill>
              </a:rPr>
              <a:t>Rather, B.C. &amp; Goldman, M.S. (1994).</a:t>
            </a:r>
            <a:r>
              <a:rPr lang="en-US" altLang="en-US" sz="1600" b="0">
                <a:solidFill>
                  <a:srgbClr val="FFCC00"/>
                </a:solidFill>
              </a:rPr>
              <a:t>    Drinking-related differences in the memory organization of alcohol expectancies.  </a:t>
            </a:r>
            <a:r>
              <a:rPr lang="en-US" altLang="en-US" sz="1600" b="0" i="1">
                <a:solidFill>
                  <a:srgbClr val="FFCC00"/>
                </a:solidFill>
              </a:rPr>
              <a:t>Experimental and Clinical Psychopharmacology</a:t>
            </a:r>
            <a:r>
              <a:rPr lang="en-US" altLang="en-US" sz="1600" b="0">
                <a:solidFill>
                  <a:srgbClr val="FFCC00"/>
                </a:solidFill>
              </a:rPr>
              <a:t>, </a:t>
            </a:r>
            <a:r>
              <a:rPr lang="en-US" altLang="en-US" sz="1600" b="0" i="1">
                <a:solidFill>
                  <a:srgbClr val="FFCC00"/>
                </a:solidFill>
              </a:rPr>
              <a:t>2</a:t>
            </a:r>
            <a:r>
              <a:rPr lang="en-US" altLang="en-US" sz="1600" b="0">
                <a:solidFill>
                  <a:srgbClr val="FFCC00"/>
                </a:solidFill>
              </a:rPr>
              <a:t>, 167-183</a:t>
            </a:r>
            <a:endParaRPr lang="en-US" altLang="en-US" sz="2400" b="0">
              <a:solidFill>
                <a:srgbClr val="FFCC00"/>
              </a:solidFill>
              <a:latin typeface="Times New Roman" panose="02020603050405020304" pitchFamily="18" charset="0"/>
            </a:endParaRPr>
          </a:p>
        </p:txBody>
      </p:sp>
      <p:pic>
        <p:nvPicPr>
          <p:cNvPr id="630787" name="Picture 3" descr="heavy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457200"/>
            <a:ext cx="5702300" cy="5218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6390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1810" name="Picture 2" descr="clust-l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3500" y="484188"/>
            <a:ext cx="5829300" cy="5302250"/>
          </a:xfrm>
          <a:prstGeom prst="rect">
            <a:avLst/>
          </a:prstGeom>
          <a:noFill/>
          <a:extLst>
            <a:ext uri="{909E8E84-426E-40DD-AFC4-6F175D3DCCD1}">
              <a14:hiddenFill xmlns:a14="http://schemas.microsoft.com/office/drawing/2010/main">
                <a:solidFill>
                  <a:srgbClr val="FFFFFF"/>
                </a:solidFill>
              </a14:hiddenFill>
            </a:ext>
          </a:extLst>
        </p:spPr>
      </p:pic>
      <p:sp>
        <p:nvSpPr>
          <p:cNvPr id="631811" name="Text Box 3"/>
          <p:cNvSpPr txBox="1">
            <a:spLocks noChangeArrowheads="1"/>
          </p:cNvSpPr>
          <p:nvPr/>
        </p:nvSpPr>
        <p:spPr bwMode="auto">
          <a:xfrm>
            <a:off x="0" y="6019800"/>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600">
                <a:solidFill>
                  <a:srgbClr val="FFCC00"/>
                </a:solidFill>
              </a:rPr>
              <a:t>Rather, B.C. &amp; Goldman, M.S. (1994).</a:t>
            </a:r>
            <a:r>
              <a:rPr lang="en-US" altLang="en-US" sz="1600" b="0">
                <a:solidFill>
                  <a:srgbClr val="FFCC00"/>
                </a:solidFill>
              </a:rPr>
              <a:t>    Drinking-related differences in the memory organization of alcohol expectancies.  </a:t>
            </a:r>
            <a:r>
              <a:rPr lang="en-US" altLang="en-US" sz="1600" b="0" i="1">
                <a:solidFill>
                  <a:srgbClr val="FFCC00"/>
                </a:solidFill>
              </a:rPr>
              <a:t>Experimental and Clinical Psychopharmacology</a:t>
            </a:r>
            <a:r>
              <a:rPr lang="en-US" altLang="en-US" sz="1600" b="0">
                <a:solidFill>
                  <a:srgbClr val="FFCC00"/>
                </a:solidFill>
              </a:rPr>
              <a:t>, </a:t>
            </a:r>
            <a:r>
              <a:rPr lang="en-US" altLang="en-US" sz="1600" b="0" i="1">
                <a:solidFill>
                  <a:srgbClr val="FFCC00"/>
                </a:solidFill>
              </a:rPr>
              <a:t>2</a:t>
            </a:r>
            <a:r>
              <a:rPr lang="en-US" altLang="en-US" sz="1600" b="0">
                <a:solidFill>
                  <a:srgbClr val="FFCC00"/>
                </a:solidFill>
              </a:rPr>
              <a:t>, 167-183</a:t>
            </a:r>
            <a:endParaRPr lang="en-US" altLang="en-US" sz="2400" b="0">
              <a:solidFill>
                <a:srgbClr val="FFCC00"/>
              </a:solidFill>
              <a:latin typeface="Times New Roman" panose="02020603050405020304" pitchFamily="18" charset="0"/>
            </a:endParaRPr>
          </a:p>
        </p:txBody>
      </p:sp>
    </p:spTree>
    <p:extLst>
      <p:ext uri="{BB962C8B-B14F-4D97-AF65-F5344CB8AC3E}">
        <p14:creationId xmlns:p14="http://schemas.microsoft.com/office/powerpoint/2010/main" val="8854324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9042" name="Picture 2" descr="dun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228600"/>
            <a:ext cx="7162800" cy="5576888"/>
          </a:xfrm>
          <a:prstGeom prst="rect">
            <a:avLst/>
          </a:prstGeom>
          <a:noFill/>
          <a:extLst>
            <a:ext uri="{909E8E84-426E-40DD-AFC4-6F175D3DCCD1}">
              <a14:hiddenFill xmlns:a14="http://schemas.microsoft.com/office/drawing/2010/main">
                <a:solidFill>
                  <a:srgbClr val="FFFFFF"/>
                </a:solidFill>
              </a14:hiddenFill>
            </a:ext>
          </a:extLst>
        </p:spPr>
      </p:pic>
      <p:sp>
        <p:nvSpPr>
          <p:cNvPr id="599043" name="Text Box 3"/>
          <p:cNvSpPr txBox="1">
            <a:spLocks noChangeArrowheads="1"/>
          </p:cNvSpPr>
          <p:nvPr/>
        </p:nvSpPr>
        <p:spPr bwMode="auto">
          <a:xfrm>
            <a:off x="304800" y="5942013"/>
            <a:ext cx="851693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FFCC00"/>
                </a:solidFill>
              </a:rPr>
              <a:t>Dunn, M.E.&amp; Goldman, M.S. (1998).</a:t>
            </a:r>
            <a:r>
              <a:rPr lang="en-US" altLang="en-US">
                <a:solidFill>
                  <a:srgbClr val="FFCC00"/>
                </a:solidFill>
              </a:rPr>
              <a:t>    Age and drinking-related differences in the memory organization of alcohol expectancies in 3rd-, 6th-, 9th-, and 12th-grade children.  </a:t>
            </a:r>
            <a:r>
              <a:rPr lang="en-US" altLang="en-US" i="1">
                <a:solidFill>
                  <a:srgbClr val="FFCC00"/>
                </a:solidFill>
              </a:rPr>
              <a:t>Journal of Consulting and Clinical Psychology</a:t>
            </a:r>
            <a:r>
              <a:rPr lang="en-US" altLang="en-US">
                <a:solidFill>
                  <a:srgbClr val="FFCC00"/>
                </a:solidFill>
              </a:rPr>
              <a:t>, </a:t>
            </a:r>
            <a:r>
              <a:rPr lang="en-US" altLang="en-US" i="1">
                <a:solidFill>
                  <a:srgbClr val="FFCC00"/>
                </a:solidFill>
              </a:rPr>
              <a:t>66</a:t>
            </a:r>
            <a:r>
              <a:rPr lang="en-US" altLang="en-US">
                <a:solidFill>
                  <a:srgbClr val="FFCC00"/>
                </a:solidFill>
              </a:rPr>
              <a:t>, 579-585.</a:t>
            </a:r>
            <a:endParaRPr lang="en-US" altLang="en-US" sz="2400">
              <a:solidFill>
                <a:srgbClr val="FFCC00"/>
              </a:solidFill>
              <a:latin typeface="Times New Roman" panose="02020603050405020304" pitchFamily="18" charset="0"/>
            </a:endParaRPr>
          </a:p>
        </p:txBody>
      </p:sp>
    </p:spTree>
    <p:extLst>
      <p:ext uri="{BB962C8B-B14F-4D97-AF65-F5344CB8AC3E}">
        <p14:creationId xmlns:p14="http://schemas.microsoft.com/office/powerpoint/2010/main" val="7996567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808" y="1295400"/>
            <a:ext cx="6629400" cy="5324535"/>
          </a:xfrm>
          <a:prstGeom prst="rect">
            <a:avLst/>
          </a:prstGeom>
          <a:noFill/>
        </p:spPr>
        <p:txBody>
          <a:bodyPr wrap="square" rtlCol="0">
            <a:spAutoFit/>
          </a:bodyPr>
          <a:lstStyle/>
          <a:p>
            <a:r>
              <a:rPr lang="en-US" sz="2000" dirty="0" smtClean="0">
                <a:solidFill>
                  <a:srgbClr val="00FF00"/>
                </a:solidFill>
                <a:latin typeface="Arial Black" panose="020B0A04020102020204" pitchFamily="34" charset="0"/>
              </a:rPr>
              <a:t>College students over 21 participated in “marketing” study, including taste </a:t>
            </a:r>
            <a:r>
              <a:rPr lang="en-US" sz="2000" dirty="0">
                <a:solidFill>
                  <a:srgbClr val="00FF00"/>
                </a:solidFill>
                <a:latin typeface="Arial Black" panose="020B0A04020102020204" pitchFamily="34" charset="0"/>
              </a:rPr>
              <a:t>test of placebo beer (ad libitum drinking session</a:t>
            </a:r>
            <a:r>
              <a:rPr lang="en-US" sz="2000" dirty="0" smtClean="0">
                <a:solidFill>
                  <a:srgbClr val="00FF00"/>
                </a:solidFill>
                <a:latin typeface="Arial Black" panose="020B0A04020102020204" pitchFamily="34" charset="0"/>
              </a:rPr>
              <a:t>): </a:t>
            </a:r>
            <a:endParaRPr lang="en-US" sz="2000" dirty="0">
              <a:solidFill>
                <a:srgbClr val="00FF00"/>
              </a:solidFill>
              <a:latin typeface="Arial Black" panose="020B0A04020102020204" pitchFamily="34" charset="0"/>
            </a:endParaRPr>
          </a:p>
          <a:p>
            <a:endParaRPr lang="en-US" sz="2000" dirty="0" smtClean="0">
              <a:solidFill>
                <a:srgbClr val="00FF00"/>
              </a:solidFill>
              <a:latin typeface="Arial Black" panose="020B0A04020102020204" pitchFamily="34" charset="0"/>
            </a:endParaRPr>
          </a:p>
          <a:p>
            <a:r>
              <a:rPr lang="en-US" sz="2000" dirty="0" smtClean="0">
                <a:solidFill>
                  <a:srgbClr val="00FF00"/>
                </a:solidFill>
                <a:latin typeface="Arial Black" panose="020B0A04020102020204" pitchFamily="34" charset="0"/>
              </a:rPr>
              <a:t>S[</a:t>
            </a:r>
            <a:r>
              <a:rPr lang="en-US" sz="2000" dirty="0" err="1" smtClean="0">
                <a:solidFill>
                  <a:srgbClr val="00FF00"/>
                </a:solidFill>
                <a:latin typeface="Arial Black" panose="020B0A04020102020204" pitchFamily="34" charset="0"/>
              </a:rPr>
              <a:t>olo</a:t>
            </a:r>
            <a:r>
              <a:rPr lang="en-US" sz="2000" dirty="0" smtClean="0">
                <a:solidFill>
                  <a:srgbClr val="00FF00"/>
                </a:solidFill>
                <a:latin typeface="Arial Black" panose="020B0A04020102020204" pitchFamily="34" charset="0"/>
              </a:rPr>
              <a:t>] condition; completed questionnaires alone.</a:t>
            </a:r>
          </a:p>
          <a:p>
            <a:endParaRPr lang="en-US" sz="2000" dirty="0">
              <a:solidFill>
                <a:srgbClr val="00FF00"/>
              </a:solidFill>
              <a:latin typeface="Arial Black" panose="020B0A04020102020204" pitchFamily="34" charset="0"/>
            </a:endParaRPr>
          </a:p>
          <a:p>
            <a:r>
              <a:rPr lang="en-US" sz="2000" dirty="0" smtClean="0">
                <a:solidFill>
                  <a:srgbClr val="00FF00"/>
                </a:solidFill>
                <a:latin typeface="Arial Black" panose="020B0A04020102020204" pitchFamily="34" charset="0"/>
              </a:rPr>
              <a:t>Mere Presence (MP) condition; completed </a:t>
            </a:r>
            <a:r>
              <a:rPr lang="en-US" sz="2000" dirty="0">
                <a:solidFill>
                  <a:srgbClr val="00FF00"/>
                </a:solidFill>
                <a:latin typeface="Arial Black" panose="020B0A04020102020204" pitchFamily="34" charset="0"/>
              </a:rPr>
              <a:t>questionnaires </a:t>
            </a:r>
            <a:r>
              <a:rPr lang="en-US" sz="2000" dirty="0" smtClean="0">
                <a:solidFill>
                  <a:srgbClr val="00FF00"/>
                </a:solidFill>
                <a:latin typeface="Arial Black" panose="020B0A04020102020204" pitchFamily="34" charset="0"/>
              </a:rPr>
              <a:t>with others present.</a:t>
            </a:r>
            <a:endParaRPr lang="en-US" sz="2000" dirty="0">
              <a:solidFill>
                <a:srgbClr val="00FF00"/>
              </a:solidFill>
              <a:latin typeface="Arial Black" panose="020B0A04020102020204" pitchFamily="34" charset="0"/>
            </a:endParaRPr>
          </a:p>
          <a:p>
            <a:endParaRPr lang="en-US" sz="2000" dirty="0" smtClean="0">
              <a:solidFill>
                <a:srgbClr val="00FF00"/>
              </a:solidFill>
              <a:latin typeface="Arial Black" panose="020B0A04020102020204" pitchFamily="34" charset="0"/>
            </a:endParaRPr>
          </a:p>
          <a:p>
            <a:r>
              <a:rPr lang="en-US" sz="2000" dirty="0" smtClean="0">
                <a:solidFill>
                  <a:srgbClr val="00FF00"/>
                </a:solidFill>
                <a:latin typeface="Arial Black" panose="020B0A04020102020204" pitchFamily="34" charset="0"/>
              </a:rPr>
              <a:t>Social Facilitation (SF) condition; interacted as part of “marketing” discussions. </a:t>
            </a:r>
          </a:p>
          <a:p>
            <a:endParaRPr lang="en-US" sz="2000" dirty="0">
              <a:solidFill>
                <a:srgbClr val="00FF00"/>
              </a:solidFill>
              <a:latin typeface="Arial Black" panose="020B0A04020102020204" pitchFamily="34" charset="0"/>
            </a:endParaRPr>
          </a:p>
          <a:p>
            <a:r>
              <a:rPr lang="en-US" sz="2000" dirty="0" smtClean="0">
                <a:solidFill>
                  <a:srgbClr val="FFCC00"/>
                </a:solidFill>
                <a:latin typeface="Arial Black" panose="020B0A04020102020204" pitchFamily="34" charset="0"/>
              </a:rPr>
              <a:t>MP </a:t>
            </a:r>
            <a:r>
              <a:rPr lang="en-US" sz="2000" dirty="0">
                <a:solidFill>
                  <a:srgbClr val="FFCC00"/>
                </a:solidFill>
                <a:latin typeface="Arial Black" panose="020B0A04020102020204" pitchFamily="34" charset="0"/>
              </a:rPr>
              <a:t>and SF </a:t>
            </a:r>
            <a:r>
              <a:rPr lang="en-US" sz="2000" dirty="0" smtClean="0">
                <a:solidFill>
                  <a:srgbClr val="00FF00"/>
                </a:solidFill>
                <a:latin typeface="Arial Black" panose="020B0A04020102020204" pitchFamily="34" charset="0"/>
              </a:rPr>
              <a:t>participants </a:t>
            </a:r>
            <a:r>
              <a:rPr lang="en-US" sz="2000" dirty="0">
                <a:solidFill>
                  <a:srgbClr val="00FF00"/>
                </a:solidFill>
                <a:latin typeface="Arial Black" panose="020B0A04020102020204" pitchFamily="34" charset="0"/>
              </a:rPr>
              <a:t>reported </a:t>
            </a:r>
            <a:r>
              <a:rPr lang="en-US" sz="2000" dirty="0">
                <a:solidFill>
                  <a:srgbClr val="FFCC00"/>
                </a:solidFill>
                <a:latin typeface="Arial Black" panose="020B0A04020102020204" pitchFamily="34" charset="0"/>
              </a:rPr>
              <a:t>greater desire to drink </a:t>
            </a:r>
            <a:r>
              <a:rPr lang="en-US" sz="2000" dirty="0">
                <a:solidFill>
                  <a:srgbClr val="00FF00"/>
                </a:solidFill>
                <a:latin typeface="Arial Black" panose="020B0A04020102020204" pitchFamily="34" charset="0"/>
              </a:rPr>
              <a:t>during the taste test than those in the S condition; those in </a:t>
            </a:r>
            <a:r>
              <a:rPr lang="en-US" sz="2000" dirty="0" smtClean="0">
                <a:solidFill>
                  <a:srgbClr val="00FF00"/>
                </a:solidFill>
                <a:latin typeface="Arial Black" panose="020B0A04020102020204" pitchFamily="34" charset="0"/>
              </a:rPr>
              <a:t>both group </a:t>
            </a:r>
            <a:r>
              <a:rPr lang="en-US" sz="2000" dirty="0">
                <a:solidFill>
                  <a:srgbClr val="00FF00"/>
                </a:solidFill>
                <a:latin typeface="Arial Black" panose="020B0A04020102020204" pitchFamily="34" charset="0"/>
              </a:rPr>
              <a:t>conditions </a:t>
            </a:r>
            <a:r>
              <a:rPr lang="en-US" sz="2000" dirty="0">
                <a:solidFill>
                  <a:srgbClr val="FFCC00"/>
                </a:solidFill>
                <a:latin typeface="Arial Black" panose="020B0A04020102020204" pitchFamily="34" charset="0"/>
              </a:rPr>
              <a:t>also poured and drank more</a:t>
            </a:r>
            <a:r>
              <a:rPr lang="en-US" sz="2000" dirty="0">
                <a:solidFill>
                  <a:srgbClr val="00FF00"/>
                </a:solidFill>
                <a:latin typeface="Arial Black" panose="020B0A04020102020204" pitchFamily="34" charset="0"/>
              </a:rPr>
              <a:t>. </a:t>
            </a:r>
          </a:p>
        </p:txBody>
      </p:sp>
      <p:sp>
        <p:nvSpPr>
          <p:cNvPr id="3" name="TextBox 2"/>
          <p:cNvSpPr txBox="1"/>
          <p:nvPr/>
        </p:nvSpPr>
        <p:spPr>
          <a:xfrm>
            <a:off x="657808" y="457200"/>
            <a:ext cx="4447179" cy="461665"/>
          </a:xfrm>
          <a:prstGeom prst="rect">
            <a:avLst/>
          </a:prstGeom>
          <a:noFill/>
        </p:spPr>
        <p:txBody>
          <a:bodyPr wrap="none" rtlCol="0">
            <a:spAutoFit/>
          </a:bodyPr>
          <a:lstStyle/>
          <a:p>
            <a:r>
              <a:rPr lang="en-US" sz="2400" dirty="0" smtClean="0">
                <a:solidFill>
                  <a:srgbClr val="FFCC00"/>
                </a:solidFill>
                <a:latin typeface="Arial Black" panose="020B0A04020102020204" pitchFamily="34" charset="0"/>
              </a:rPr>
              <a:t>Molly Below dissertation:</a:t>
            </a:r>
            <a:endParaRPr lang="en-US" sz="2400" dirty="0">
              <a:solidFill>
                <a:srgbClr val="FFCC00"/>
              </a:solidFill>
              <a:latin typeface="Arial Black" panose="020B0A04020102020204" pitchFamily="34" charset="0"/>
            </a:endParaRPr>
          </a:p>
        </p:txBody>
      </p:sp>
    </p:spTree>
    <p:extLst>
      <p:ext uri="{BB962C8B-B14F-4D97-AF65-F5344CB8AC3E}">
        <p14:creationId xmlns:p14="http://schemas.microsoft.com/office/powerpoint/2010/main" val="34761071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emaletshirt.jpg"/>
          <p:cNvPicPr>
            <a:picLocks noChangeAspect="1"/>
          </p:cNvPicPr>
          <p:nvPr/>
        </p:nvPicPr>
        <p:blipFill>
          <a:blip r:embed="rId2" cstate="print"/>
          <a:srcRect b="11452"/>
          <a:stretch>
            <a:fillRect/>
          </a:stretch>
        </p:blipFill>
        <p:spPr bwMode="auto">
          <a:xfrm>
            <a:off x="304800" y="1371600"/>
            <a:ext cx="2894034" cy="3416300"/>
          </a:xfrm>
          <a:prstGeom prst="rect">
            <a:avLst/>
          </a:prstGeom>
          <a:noFill/>
          <a:ln w="9525">
            <a:noFill/>
            <a:miter lim="800000"/>
            <a:headEnd/>
            <a:tailEnd/>
          </a:ln>
        </p:spPr>
      </p:pic>
      <p:pic>
        <p:nvPicPr>
          <p:cNvPr id="5" name="Picture 6" descr="mansmellingshirt.jpg"/>
          <p:cNvPicPr>
            <a:picLocks noChangeAspect="1"/>
          </p:cNvPicPr>
          <p:nvPr/>
        </p:nvPicPr>
        <p:blipFill>
          <a:blip r:embed="rId3" cstate="print"/>
          <a:srcRect l="10310" r="6503"/>
          <a:stretch>
            <a:fillRect/>
          </a:stretch>
        </p:blipFill>
        <p:spPr bwMode="auto">
          <a:xfrm>
            <a:off x="3519509" y="1547702"/>
            <a:ext cx="3279155" cy="2627423"/>
          </a:xfrm>
          <a:prstGeom prst="rect">
            <a:avLst/>
          </a:prstGeom>
          <a:noFill/>
          <a:ln w="9525">
            <a:noFill/>
            <a:miter lim="800000"/>
            <a:headEnd/>
            <a:tailEnd/>
          </a:ln>
        </p:spPr>
      </p:pic>
      <p:pic>
        <p:nvPicPr>
          <p:cNvPr id="8" name="Picture 36" descr="Screen shot 2014-01-22 at 2.54.48 PM.png"/>
          <p:cNvPicPr>
            <a:picLocks noChangeAspect="1"/>
          </p:cNvPicPr>
          <p:nvPr/>
        </p:nvPicPr>
        <p:blipFill>
          <a:blip r:embed="rId4" cstate="print"/>
          <a:srcRect/>
          <a:stretch>
            <a:fillRect/>
          </a:stretch>
        </p:blipFill>
        <p:spPr bwMode="auto">
          <a:xfrm>
            <a:off x="7467600" y="1524000"/>
            <a:ext cx="1376362" cy="1637509"/>
          </a:xfrm>
          <a:prstGeom prst="rect">
            <a:avLst/>
          </a:prstGeom>
          <a:noFill/>
          <a:ln w="9525">
            <a:noFill/>
            <a:miter lim="800000"/>
            <a:headEnd/>
            <a:tailEnd/>
          </a:ln>
        </p:spPr>
      </p:pic>
      <p:pic>
        <p:nvPicPr>
          <p:cNvPr id="9" name="Picture 36" descr="Screen shot 2014-01-22 at 2.54.48 PM.png"/>
          <p:cNvPicPr>
            <a:picLocks noChangeAspect="1"/>
          </p:cNvPicPr>
          <p:nvPr/>
        </p:nvPicPr>
        <p:blipFill>
          <a:blip r:embed="rId4" cstate="print"/>
          <a:srcRect/>
          <a:stretch>
            <a:fillRect/>
          </a:stretch>
        </p:blipFill>
        <p:spPr bwMode="auto">
          <a:xfrm>
            <a:off x="7467600" y="3200400"/>
            <a:ext cx="1370355" cy="1630362"/>
          </a:xfrm>
          <a:prstGeom prst="rect">
            <a:avLst/>
          </a:prstGeom>
          <a:noFill/>
          <a:ln w="9525">
            <a:noFill/>
            <a:miter lim="800000"/>
            <a:headEnd/>
            <a:tailEnd/>
          </a:ln>
        </p:spPr>
      </p:pic>
      <p:cxnSp>
        <p:nvCxnSpPr>
          <p:cNvPr id="10" name="Straight Arrow Connector 9"/>
          <p:cNvCxnSpPr>
            <a:cxnSpLocks noChangeShapeType="1"/>
          </p:cNvCxnSpPr>
          <p:nvPr/>
        </p:nvCxnSpPr>
        <p:spPr bwMode="auto">
          <a:xfrm>
            <a:off x="3200400" y="3124200"/>
            <a:ext cx="331809" cy="23814"/>
          </a:xfrm>
          <a:prstGeom prst="straightConnector1">
            <a:avLst/>
          </a:prstGeom>
          <a:noFill/>
          <a:ln w="19050">
            <a:solidFill>
              <a:schemeClr val="tx1"/>
            </a:solidFill>
            <a:round/>
            <a:headEnd/>
            <a:tailEnd type="arrow" w="med" len="med"/>
          </a:ln>
          <a:effectLst>
            <a:outerShdw blurRad="51500" dist="26940" dir="5400000" rotWithShape="0">
              <a:srgbClr val="000000">
                <a:alpha val="39999"/>
              </a:srgbClr>
            </a:outerShdw>
          </a:effectLst>
        </p:spPr>
      </p:cxnSp>
      <p:cxnSp>
        <p:nvCxnSpPr>
          <p:cNvPr id="11" name="Straight Arrow Connector 10"/>
          <p:cNvCxnSpPr>
            <a:cxnSpLocks noChangeShapeType="1"/>
          </p:cNvCxnSpPr>
          <p:nvPr/>
        </p:nvCxnSpPr>
        <p:spPr bwMode="auto">
          <a:xfrm>
            <a:off x="6858000" y="3200400"/>
            <a:ext cx="581624" cy="0"/>
          </a:xfrm>
          <a:prstGeom prst="straightConnector1">
            <a:avLst/>
          </a:prstGeom>
          <a:noFill/>
          <a:ln w="19050">
            <a:solidFill>
              <a:schemeClr val="tx1"/>
            </a:solidFill>
            <a:round/>
            <a:headEnd/>
            <a:tailEnd type="arrow" w="med" len="med"/>
          </a:ln>
          <a:effectLst>
            <a:outerShdw blurRad="51500" dist="26940" dir="5400000" rotWithShape="0">
              <a:srgbClr val="000000">
                <a:alpha val="39999"/>
              </a:srgbClr>
            </a:outerShdw>
          </a:effectLst>
        </p:spPr>
      </p:cxnSp>
      <p:sp>
        <p:nvSpPr>
          <p:cNvPr id="12" name="TextBox 11"/>
          <p:cNvSpPr txBox="1"/>
          <p:nvPr/>
        </p:nvSpPr>
        <p:spPr>
          <a:xfrm>
            <a:off x="304801" y="381000"/>
            <a:ext cx="8686800" cy="646331"/>
          </a:xfrm>
          <a:prstGeom prst="rect">
            <a:avLst/>
          </a:prstGeom>
          <a:noFill/>
        </p:spPr>
        <p:txBody>
          <a:bodyPr wrap="square" rtlCol="0">
            <a:spAutoFit/>
          </a:bodyPr>
          <a:lstStyle/>
          <a:p>
            <a:r>
              <a:rPr lang="en-US" b="1" dirty="0" smtClean="0">
                <a:solidFill>
                  <a:srgbClr val="FFCC00"/>
                </a:solidFill>
              </a:rPr>
              <a:t>Tan, R. &amp; Goldman, M.S. (2015). </a:t>
            </a:r>
            <a:r>
              <a:rPr lang="en-US" b="1" i="1" dirty="0" smtClean="0">
                <a:solidFill>
                  <a:srgbClr val="FFCC00"/>
                </a:solidFill>
              </a:rPr>
              <a:t>Experimental and Clinical</a:t>
            </a:r>
          </a:p>
          <a:p>
            <a:r>
              <a:rPr lang="en-US" b="1" i="1" dirty="0" smtClean="0">
                <a:solidFill>
                  <a:srgbClr val="FFCC00"/>
                </a:solidFill>
              </a:rPr>
              <a:t>	Psychopharmacology, 23, 139-146.</a:t>
            </a:r>
            <a:endParaRPr lang="en-US" b="1" i="1" dirty="0">
              <a:solidFill>
                <a:srgbClr val="FFCC00"/>
              </a:solidFill>
            </a:endParaRPr>
          </a:p>
        </p:txBody>
      </p:sp>
      <p:sp>
        <p:nvSpPr>
          <p:cNvPr id="13" name="TextBox 12"/>
          <p:cNvSpPr txBox="1"/>
          <p:nvPr/>
        </p:nvSpPr>
        <p:spPr>
          <a:xfrm>
            <a:off x="304800" y="5029200"/>
            <a:ext cx="2582758" cy="1384995"/>
          </a:xfrm>
          <a:prstGeom prst="rect">
            <a:avLst/>
          </a:prstGeom>
          <a:noFill/>
        </p:spPr>
        <p:txBody>
          <a:bodyPr wrap="none" rtlCol="0">
            <a:spAutoFit/>
          </a:bodyPr>
          <a:lstStyle/>
          <a:p>
            <a:pPr algn="ctr"/>
            <a:r>
              <a:rPr lang="en-US" sz="2800" b="1" dirty="0" smtClean="0">
                <a:solidFill>
                  <a:srgbClr val="FFCC00"/>
                </a:solidFill>
              </a:rPr>
              <a:t>Ovulating?</a:t>
            </a:r>
          </a:p>
          <a:p>
            <a:pPr algn="ctr"/>
            <a:endParaRPr lang="en-US" sz="2800" b="1" dirty="0" smtClean="0">
              <a:solidFill>
                <a:srgbClr val="FFCC00"/>
              </a:solidFill>
            </a:endParaRPr>
          </a:p>
          <a:p>
            <a:pPr algn="ctr"/>
            <a:r>
              <a:rPr lang="en-US" sz="2800" b="1" dirty="0" smtClean="0">
                <a:solidFill>
                  <a:srgbClr val="FFCC00"/>
                </a:solidFill>
              </a:rPr>
              <a:t>Yes		No</a:t>
            </a:r>
            <a:endParaRPr lang="en-US" sz="2800" b="1" dirty="0">
              <a:solidFill>
                <a:srgbClr val="FFCC00"/>
              </a:solidFill>
            </a:endParaRPr>
          </a:p>
        </p:txBody>
      </p:sp>
      <p:sp>
        <p:nvSpPr>
          <p:cNvPr id="14" name="TextBox 13"/>
          <p:cNvSpPr txBox="1"/>
          <p:nvPr/>
        </p:nvSpPr>
        <p:spPr>
          <a:xfrm>
            <a:off x="7369155" y="5029200"/>
            <a:ext cx="1774845" cy="1384995"/>
          </a:xfrm>
          <a:prstGeom prst="rect">
            <a:avLst/>
          </a:prstGeom>
          <a:noFill/>
        </p:spPr>
        <p:txBody>
          <a:bodyPr wrap="none" rtlCol="0">
            <a:spAutoFit/>
          </a:bodyPr>
          <a:lstStyle/>
          <a:p>
            <a:pPr algn="ctr"/>
            <a:r>
              <a:rPr lang="en-US" sz="2800" b="1" dirty="0" smtClean="0">
                <a:solidFill>
                  <a:srgbClr val="FFCC00"/>
                </a:solidFill>
              </a:rPr>
              <a:t>Judging</a:t>
            </a:r>
          </a:p>
          <a:p>
            <a:pPr algn="ctr"/>
            <a:endParaRPr lang="en-US" sz="2800" b="1" dirty="0" smtClean="0">
              <a:solidFill>
                <a:srgbClr val="FFCC00"/>
              </a:solidFill>
            </a:endParaRPr>
          </a:p>
          <a:p>
            <a:pPr algn="ctr"/>
            <a:r>
              <a:rPr lang="en-US" sz="2800" b="1" dirty="0" smtClean="0">
                <a:solidFill>
                  <a:srgbClr val="FFCC00"/>
                </a:solidFill>
              </a:rPr>
              <a:t>Beer</a:t>
            </a:r>
          </a:p>
        </p:txBody>
      </p:sp>
      <p:sp>
        <p:nvSpPr>
          <p:cNvPr id="15" name="TextBox 14"/>
          <p:cNvSpPr txBox="1"/>
          <p:nvPr/>
        </p:nvSpPr>
        <p:spPr>
          <a:xfrm>
            <a:off x="3704259" y="5029200"/>
            <a:ext cx="2712602" cy="1384995"/>
          </a:xfrm>
          <a:prstGeom prst="rect">
            <a:avLst/>
          </a:prstGeom>
          <a:noFill/>
        </p:spPr>
        <p:txBody>
          <a:bodyPr wrap="none" rtlCol="0">
            <a:spAutoFit/>
          </a:bodyPr>
          <a:lstStyle/>
          <a:p>
            <a:pPr algn="ctr"/>
            <a:r>
              <a:rPr lang="en-US" sz="2800" b="1" dirty="0" smtClean="0">
                <a:solidFill>
                  <a:srgbClr val="FFCC00"/>
                </a:solidFill>
              </a:rPr>
              <a:t>Judging</a:t>
            </a:r>
          </a:p>
          <a:p>
            <a:pPr algn="ctr"/>
            <a:endParaRPr lang="en-US" sz="2800" b="1" dirty="0" smtClean="0">
              <a:solidFill>
                <a:srgbClr val="FFCC00"/>
              </a:solidFill>
            </a:endParaRPr>
          </a:p>
          <a:p>
            <a:pPr algn="ctr"/>
            <a:r>
              <a:rPr lang="en-US" sz="2800" b="1" dirty="0" smtClean="0">
                <a:solidFill>
                  <a:srgbClr val="FFCC00"/>
                </a:solidFill>
              </a:rPr>
              <a:t> “detergent”</a:t>
            </a:r>
            <a:endParaRPr lang="en-US" sz="2800" b="1" dirty="0">
              <a:solidFill>
                <a:srgbClr val="FFCC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944" y="304800"/>
            <a:ext cx="8077200" cy="6057900"/>
          </a:xfrm>
          <a:prstGeom prst="rect">
            <a:avLst/>
          </a:prstGeom>
        </p:spPr>
      </p:pic>
    </p:spTree>
    <p:extLst>
      <p:ext uri="{BB962C8B-B14F-4D97-AF65-F5344CB8AC3E}">
        <p14:creationId xmlns:p14="http://schemas.microsoft.com/office/powerpoint/2010/main" val="34527309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graphicFrame>
        <p:nvGraphicFramePr>
          <p:cNvPr id="5" name="C 1"/>
          <p:cNvGraphicFramePr/>
          <p:nvPr>
            <p:extLst>
              <p:ext uri="{D42A27DB-BD31-4B8C-83A1-F6EECF244321}">
                <p14:modId xmlns:p14="http://schemas.microsoft.com/office/powerpoint/2010/main" val="3864761055"/>
              </p:ext>
            </p:extLst>
          </p:nvPr>
        </p:nvGraphicFramePr>
        <p:xfrm>
          <a:off x="1219200" y="685800"/>
          <a:ext cx="6476999"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066800" y="5257800"/>
            <a:ext cx="7315200" cy="923330"/>
          </a:xfrm>
          <a:prstGeom prst="rect">
            <a:avLst/>
          </a:prstGeom>
          <a:noFill/>
        </p:spPr>
        <p:txBody>
          <a:bodyPr wrap="square" rtlCol="0">
            <a:spAutoFit/>
          </a:bodyPr>
          <a:lstStyle/>
          <a:p>
            <a:r>
              <a:rPr lang="en-US" i="1" dirty="0">
                <a:solidFill>
                  <a:srgbClr val="FFCC00"/>
                </a:solidFill>
              </a:rPr>
              <a:t>Figure 1</a:t>
            </a:r>
            <a:r>
              <a:rPr lang="en-US" dirty="0">
                <a:solidFill>
                  <a:srgbClr val="FFCC00"/>
                </a:solidFill>
              </a:rPr>
              <a:t>. Means and 95% confidence intervals of amount of “beer” consumed by group.</a:t>
            </a:r>
          </a:p>
          <a:p>
            <a:endParaRPr lang="en-US" dirty="0"/>
          </a:p>
        </p:txBody>
      </p:sp>
    </p:spTree>
    <p:extLst>
      <p:ext uri="{BB962C8B-B14F-4D97-AF65-F5344CB8AC3E}">
        <p14:creationId xmlns:p14="http://schemas.microsoft.com/office/powerpoint/2010/main" val="35969393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318918" y="1905000"/>
            <a:ext cx="269626" cy="461665"/>
          </a:xfrm>
          <a:prstGeom prst="rect">
            <a:avLst/>
          </a:prstGeom>
          <a:noFill/>
          <a:ln w="9525">
            <a:noFill/>
            <a:miter lim="800000"/>
            <a:headEnd/>
            <a:tailEnd/>
          </a:ln>
        </p:spPr>
        <p:txBody>
          <a:bodyPr wrap="none">
            <a:spAutoFit/>
          </a:bodyPr>
          <a:lstStyle/>
          <a:p>
            <a:pPr algn="ctr"/>
            <a:r>
              <a:rPr lang="en-US" sz="2400" b="1" dirty="0">
                <a:solidFill>
                  <a:srgbClr val="FFCC00"/>
                </a:solidFill>
                <a:latin typeface="Arial" charset="0"/>
              </a:rPr>
              <a:t> </a:t>
            </a:r>
            <a:endParaRPr lang="en-US" sz="4000" b="1" dirty="0">
              <a:solidFill>
                <a:srgbClr val="FFCC00"/>
              </a:solidFill>
              <a:latin typeface="Arial" charset="0"/>
            </a:endParaRPr>
          </a:p>
        </p:txBody>
      </p:sp>
      <p:graphicFrame>
        <p:nvGraphicFramePr>
          <p:cNvPr id="4" name="C 2"/>
          <p:cNvGraphicFramePr/>
          <p:nvPr>
            <p:extLst/>
          </p:nvPr>
        </p:nvGraphicFramePr>
        <p:xfrm>
          <a:off x="1371600" y="838200"/>
          <a:ext cx="6324600" cy="396239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371600" y="5105400"/>
            <a:ext cx="6629400" cy="1200329"/>
          </a:xfrm>
          <a:prstGeom prst="rect">
            <a:avLst/>
          </a:prstGeom>
          <a:noFill/>
        </p:spPr>
        <p:txBody>
          <a:bodyPr wrap="square" rtlCol="0">
            <a:spAutoFit/>
          </a:bodyPr>
          <a:lstStyle/>
          <a:p>
            <a:r>
              <a:rPr lang="en-US" i="1" dirty="0">
                <a:solidFill>
                  <a:srgbClr val="FFCC00"/>
                </a:solidFill>
              </a:rPr>
              <a:t>Figure 2</a:t>
            </a:r>
            <a:r>
              <a:rPr lang="en-US" dirty="0">
                <a:solidFill>
                  <a:srgbClr val="FFCC00"/>
                </a:solidFill>
              </a:rPr>
              <a:t>. Means and 95% confidence intervals of chair number by group.</a:t>
            </a:r>
          </a:p>
          <a:p>
            <a:r>
              <a:rPr lang="en-US" dirty="0"/>
              <a:t> </a:t>
            </a:r>
          </a:p>
          <a:p>
            <a:endParaRPr lang="en-US" dirty="0"/>
          </a:p>
        </p:txBody>
      </p:sp>
    </p:spTree>
    <p:extLst>
      <p:ext uri="{BB962C8B-B14F-4D97-AF65-F5344CB8AC3E}">
        <p14:creationId xmlns:p14="http://schemas.microsoft.com/office/powerpoint/2010/main" val="33118536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457200" y="1828800"/>
            <a:ext cx="8229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20000"/>
              </a:spcBef>
            </a:pPr>
            <a:r>
              <a:rPr lang="en-US" altLang="en-US">
                <a:solidFill>
                  <a:srgbClr val="FFCC00"/>
                </a:solidFill>
              </a:rPr>
              <a:t> </a:t>
            </a:r>
          </a:p>
        </p:txBody>
      </p:sp>
      <p:sp>
        <p:nvSpPr>
          <p:cNvPr id="28675" name="Rectangle 3"/>
          <p:cNvSpPr>
            <a:spLocks noChangeArrowheads="1"/>
          </p:cNvSpPr>
          <p:nvPr/>
        </p:nvSpPr>
        <p:spPr bwMode="auto">
          <a:xfrm>
            <a:off x="457200" y="381000"/>
            <a:ext cx="8153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20000"/>
              </a:spcBef>
            </a:pPr>
            <a:r>
              <a:rPr lang="en-US" altLang="en-US" sz="4000" dirty="0">
                <a:solidFill>
                  <a:srgbClr val="FFCC00"/>
                </a:solidFill>
              </a:rPr>
              <a:t>Appreciation is expressed to the National Institute on Alcohol Abuse and Alcoholism for their support  for portions of this work:</a:t>
            </a:r>
          </a:p>
        </p:txBody>
      </p:sp>
      <p:sp>
        <p:nvSpPr>
          <p:cNvPr id="28676" name="Text Box 4"/>
          <p:cNvSpPr txBox="1">
            <a:spLocks noChangeArrowheads="1"/>
          </p:cNvSpPr>
          <p:nvPr/>
        </p:nvSpPr>
        <p:spPr bwMode="auto">
          <a:xfrm>
            <a:off x="609600" y="4343400"/>
            <a:ext cx="7848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4000" b="1" i="1">
                <a:solidFill>
                  <a:srgbClr val="E3C801"/>
                </a:solidFill>
              </a:rPr>
              <a:t>Grants R37 AA08333, R01s: AA6123, AA11925, AA16091</a:t>
            </a:r>
            <a:endParaRPr lang="en-US" altLang="en-US" sz="4000" i="1">
              <a:latin typeface="Times New Roman" panose="02020603050405020304" pitchFamily="18" charset="0"/>
            </a:endParaRPr>
          </a:p>
        </p:txBody>
      </p:sp>
    </p:spTree>
    <p:extLst>
      <p:ext uri="{BB962C8B-B14F-4D97-AF65-F5344CB8AC3E}">
        <p14:creationId xmlns:p14="http://schemas.microsoft.com/office/powerpoint/2010/main" val="29331977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ChangeArrowheads="1"/>
          </p:cNvSpPr>
          <p:nvPr>
            <p:ph type="ctrTitle"/>
          </p:nvPr>
        </p:nvSpPr>
        <p:spPr>
          <a:xfrm>
            <a:off x="228600" y="152400"/>
            <a:ext cx="8348663" cy="762000"/>
          </a:xfrm>
        </p:spPr>
        <p:txBody>
          <a:bodyPr/>
          <a:lstStyle/>
          <a:p>
            <a:pPr algn="l">
              <a:defRPr/>
            </a:pPr>
            <a:r>
              <a:rPr lang="en-US" sz="4000" smtClean="0">
                <a:cs typeface="+mj-cs"/>
              </a:rPr>
              <a:t>COLLEAGUES and STUDENTS:</a:t>
            </a:r>
            <a:endParaRPr lang="en-US" smtClean="0">
              <a:cs typeface="+mj-cs"/>
            </a:endParaRPr>
          </a:p>
        </p:txBody>
      </p:sp>
      <p:sp>
        <p:nvSpPr>
          <p:cNvPr id="29699" name="Rectangle 3"/>
          <p:cNvSpPr>
            <a:spLocks noChangeArrowheads="1"/>
          </p:cNvSpPr>
          <p:nvPr/>
        </p:nvSpPr>
        <p:spPr bwMode="auto">
          <a:xfrm>
            <a:off x="152400" y="1524000"/>
            <a:ext cx="8991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2000">
                <a:solidFill>
                  <a:srgbClr val="FFCC00"/>
                </a:solidFill>
                <a:latin typeface="Times New Roman" panose="02020603050405020304" pitchFamily="18" charset="0"/>
              </a:rPr>
              <a:t>Sandra Brown		Bruce Christiansen 		Gregory Smith</a:t>
            </a:r>
          </a:p>
          <a:p>
            <a:r>
              <a:rPr lang="en-US" altLang="en-US" sz="2000">
                <a:solidFill>
                  <a:srgbClr val="FFCC00"/>
                </a:solidFill>
                <a:latin typeface="Times New Roman" panose="02020603050405020304" pitchFamily="18" charset="0"/>
              </a:rPr>
              <a:t>Frances K. Del Boca  	Jack Darkes  	 		Paul Greenbaum Richard Reich		Kevin Stein 			 Amie L. Haas </a:t>
            </a:r>
          </a:p>
          <a:p>
            <a:r>
              <a:rPr lang="en-US" altLang="en-US" sz="2000">
                <a:solidFill>
                  <a:srgbClr val="FFCC00"/>
                </a:solidFill>
                <a:latin typeface="Times New Roman" panose="02020603050405020304" pitchFamily="18" charset="0"/>
              </a:rPr>
              <a:t>Melinda Henderson 	Howard Steinberg 		Jane A. Noll </a:t>
            </a:r>
          </a:p>
          <a:p>
            <a:r>
              <a:rPr lang="en-US" altLang="en-US" sz="2000">
                <a:solidFill>
                  <a:srgbClr val="FFCC00"/>
                </a:solidFill>
                <a:latin typeface="Times New Roman" panose="02020603050405020304" pitchFamily="18" charset="0"/>
              </a:rPr>
              <a:t>Bruce Rather 		Felecia Sheffield	 		Brian Levine </a:t>
            </a:r>
          </a:p>
          <a:p>
            <a:r>
              <a:rPr lang="en-US" altLang="en-US" sz="2000">
                <a:solidFill>
                  <a:srgbClr val="FFCC00"/>
                </a:solidFill>
                <a:latin typeface="Times New Roman" panose="02020603050405020304" pitchFamily="18" charset="0"/>
              </a:rPr>
              <a:t>Patricia Vincent-Roehling  Laurie Roehrich 			 W. Michael Hunt</a:t>
            </a:r>
          </a:p>
          <a:p>
            <a:r>
              <a:rPr lang="en-US" altLang="en-US" sz="2000">
                <a:solidFill>
                  <a:srgbClr val="FFCC00"/>
                </a:solidFill>
                <a:latin typeface="Times New Roman" panose="02020603050405020304" pitchFamily="18" charset="0"/>
              </a:rPr>
              <a:t>Andrew Weintraub 	 Michael Dunn 			 Andrea Weinberger</a:t>
            </a:r>
          </a:p>
          <a:p>
            <a:r>
              <a:rPr lang="en-US" altLang="en-US" sz="2000">
                <a:solidFill>
                  <a:srgbClr val="FFCC00"/>
                </a:solidFill>
                <a:latin typeface="Times New Roman" panose="02020603050405020304" pitchFamily="18" charset="0"/>
              </a:rPr>
              <a:t>Buffy Wooten 		Dennis Kramer 			Greg Aarons 	</a:t>
            </a:r>
          </a:p>
          <a:p>
            <a:r>
              <a:rPr lang="en-US" altLang="en-US" sz="2000">
                <a:solidFill>
                  <a:srgbClr val="FFCC00"/>
                </a:solidFill>
                <a:latin typeface="Times New Roman" panose="02020603050405020304" pitchFamily="18" charset="0"/>
              </a:rPr>
              <a:t>Rita Monteiro		 Genevieve Chenier 		 Nicole Bekman</a:t>
            </a:r>
          </a:p>
          <a:p>
            <a:r>
              <a:rPr lang="en-US" altLang="en-US" sz="2000">
                <a:solidFill>
                  <a:srgbClr val="FFCC00"/>
                </a:solidFill>
                <a:latin typeface="Times New Roman" panose="02020603050405020304" pitchFamily="18" charset="0"/>
              </a:rPr>
              <a:t>Inna Fishman		 Ashlee Carter 			Karen Brandon</a:t>
            </a:r>
          </a:p>
          <a:p>
            <a:r>
              <a:rPr lang="en-US" altLang="en-US" sz="2000">
                <a:solidFill>
                  <a:srgbClr val="FFCC00"/>
                </a:solidFill>
                <a:latin typeface="Times New Roman" panose="02020603050405020304" pitchFamily="18" charset="0"/>
              </a:rPr>
              <a:t>Molly Below		Ty Brumback			John Ray</a:t>
            </a:r>
          </a:p>
          <a:p>
            <a:r>
              <a:rPr lang="en-US" altLang="en-US" sz="2000">
                <a:solidFill>
                  <a:srgbClr val="FFCC00"/>
                </a:solidFill>
                <a:latin typeface="Times New Roman" panose="02020603050405020304" pitchFamily="18" charset="0"/>
              </a:rPr>
              <a:t>Megan McMurray	Robin Tan			Patrick Logan</a:t>
            </a:r>
          </a:p>
          <a:p>
            <a:r>
              <a:rPr lang="en-US" altLang="en-US" sz="2000">
                <a:solidFill>
                  <a:srgbClr val="FFCC00"/>
                </a:solidFill>
                <a:latin typeface="Times New Roman" panose="02020603050405020304" pitchFamily="18" charset="0"/>
              </a:rPr>
              <a:t>Lauren Adams		Quinn Yowell			Bryan Benitez	</a:t>
            </a:r>
            <a:r>
              <a:rPr lang="en-US" altLang="en-US" sz="2000">
                <a:latin typeface="Times New Roman" panose="02020603050405020304" pitchFamily="18" charset="0"/>
              </a:rPr>
              <a:t>	</a:t>
            </a:r>
          </a:p>
          <a:p>
            <a:endParaRPr lang="en-US" altLang="en-US" sz="2000">
              <a:latin typeface="Times New Roman" panose="02020603050405020304" pitchFamily="18" charset="0"/>
            </a:endParaRPr>
          </a:p>
          <a:p>
            <a:endParaRPr lang="en-US" altLang="en-US" sz="2000">
              <a:latin typeface="Times New Roman" panose="02020603050405020304" pitchFamily="18" charset="0"/>
            </a:endParaRPr>
          </a:p>
          <a:p>
            <a:endParaRPr lang="en-US" altLang="en-US" sz="2000">
              <a:latin typeface="Times New Roman" panose="02020603050405020304" pitchFamily="18" charset="0"/>
            </a:endParaRPr>
          </a:p>
          <a:p>
            <a:r>
              <a:rPr lang="en-US" altLang="en-US" sz="2000">
                <a:latin typeface="Times New Roman" panose="02020603050405020304" pitchFamily="18" charset="0"/>
              </a:rPr>
              <a:t>	</a:t>
            </a:r>
          </a:p>
          <a:p>
            <a:r>
              <a:rPr lang="en-US" altLang="en-US" sz="2000">
                <a:latin typeface="Times New Roman" panose="02020603050405020304" pitchFamily="18" charset="0"/>
              </a:rPr>
              <a:t>				</a:t>
            </a:r>
          </a:p>
          <a:p>
            <a:r>
              <a:rPr lang="en-US" altLang="en-US" sz="2000">
                <a:latin typeface="Times New Roman" panose="02020603050405020304" pitchFamily="18" charset="0"/>
              </a:rPr>
              <a:t>    	</a:t>
            </a:r>
          </a:p>
          <a:p>
            <a:endParaRPr lang="en-US" altLang="en-US" sz="2000">
              <a:latin typeface="Times New Roman" panose="02020603050405020304" pitchFamily="18" charset="0"/>
            </a:endParaRPr>
          </a:p>
        </p:txBody>
      </p:sp>
    </p:spTree>
    <p:extLst>
      <p:ext uri="{BB962C8B-B14F-4D97-AF65-F5344CB8AC3E}">
        <p14:creationId xmlns:p14="http://schemas.microsoft.com/office/powerpoint/2010/main" val="24894207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2971800"/>
            <a:ext cx="4628318" cy="1015663"/>
          </a:xfrm>
          <a:prstGeom prst="rect">
            <a:avLst/>
          </a:prstGeom>
          <a:noFill/>
        </p:spPr>
        <p:txBody>
          <a:bodyPr wrap="none" rtlCol="0">
            <a:spAutoFit/>
          </a:bodyPr>
          <a:lstStyle/>
          <a:p>
            <a:r>
              <a:rPr lang="en-US" sz="6000" dirty="0" smtClean="0">
                <a:solidFill>
                  <a:srgbClr val="00FF00"/>
                </a:solidFill>
                <a:latin typeface="Arial Black" panose="020B0A04020102020204" pitchFamily="34" charset="0"/>
              </a:rPr>
              <a:t>Thank You</a:t>
            </a:r>
            <a:endParaRPr lang="en-US" sz="6000" dirty="0">
              <a:solidFill>
                <a:srgbClr val="00FF00"/>
              </a:solidFill>
              <a:latin typeface="Arial Black" panose="020B0A04020102020204" pitchFamily="34" charset="0"/>
            </a:endParaRPr>
          </a:p>
        </p:txBody>
      </p:sp>
    </p:spTree>
    <p:extLst>
      <p:ext uri="{BB962C8B-B14F-4D97-AF65-F5344CB8AC3E}">
        <p14:creationId xmlns:p14="http://schemas.microsoft.com/office/powerpoint/2010/main" val="24494145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6231" y="5334000"/>
            <a:ext cx="7239000" cy="923330"/>
          </a:xfrm>
          <a:prstGeom prst="rect">
            <a:avLst/>
          </a:prstGeom>
          <a:noFill/>
        </p:spPr>
        <p:txBody>
          <a:bodyPr wrap="square" rtlCol="0">
            <a:spAutoFit/>
          </a:bodyPr>
          <a:lstStyle/>
          <a:p>
            <a:r>
              <a:rPr lang="en-US" dirty="0" smtClean="0">
                <a:solidFill>
                  <a:srgbClr val="FFCC00"/>
                </a:solidFill>
              </a:rPr>
              <a:t>Reich, R.R., Cummings, J.R., Greenbaum, P.E., Moltisanti, A.J., &amp; Goldman, M.S. (2015). </a:t>
            </a:r>
            <a:r>
              <a:rPr lang="en-US" i="1" dirty="0" smtClean="0">
                <a:solidFill>
                  <a:srgbClr val="FFCC00"/>
                </a:solidFill>
              </a:rPr>
              <a:t>Journal of Abnormal Psychology, 124, 635-647.</a:t>
            </a:r>
            <a:endParaRPr lang="en-US" i="1" dirty="0">
              <a:solidFill>
                <a:srgbClr val="FFCC00"/>
              </a:solidFill>
            </a:endParaRPr>
          </a:p>
        </p:txBody>
      </p:sp>
      <p:sp>
        <p:nvSpPr>
          <p:cNvPr id="3" name="TextBox 2"/>
          <p:cNvSpPr txBox="1"/>
          <p:nvPr/>
        </p:nvSpPr>
        <p:spPr>
          <a:xfrm>
            <a:off x="-152400" y="381000"/>
            <a:ext cx="9296400" cy="1754326"/>
          </a:xfrm>
          <a:prstGeom prst="rect">
            <a:avLst/>
          </a:prstGeom>
          <a:noFill/>
        </p:spPr>
        <p:txBody>
          <a:bodyPr wrap="square" rtlCol="0">
            <a:spAutoFit/>
          </a:bodyPr>
          <a:lstStyle/>
          <a:p>
            <a:pPr algn="ctr"/>
            <a:r>
              <a:rPr lang="en-US" sz="3600" b="1" dirty="0" smtClean="0">
                <a:solidFill>
                  <a:srgbClr val="00FF00"/>
                </a:solidFill>
              </a:rPr>
              <a:t>The Temporal “Pulse” of </a:t>
            </a:r>
            <a:r>
              <a:rPr lang="en-US" sz="3600" b="1" dirty="0" smtClean="0">
                <a:solidFill>
                  <a:srgbClr val="00FF00"/>
                </a:solidFill>
                <a:latin typeface="Arial Black" panose="020B0A04020102020204" pitchFamily="34" charset="0"/>
              </a:rPr>
              <a:t>Drinking</a:t>
            </a:r>
            <a:r>
              <a:rPr lang="en-US" sz="3600" b="1" dirty="0" smtClean="0">
                <a:solidFill>
                  <a:srgbClr val="00FF00"/>
                </a:solidFill>
              </a:rPr>
              <a:t>: Tracking 5 Years of Binge Drinking in Emerging Adults</a:t>
            </a:r>
            <a:endParaRPr lang="en-US" sz="3600" b="1" dirty="0">
              <a:solidFill>
                <a:srgbClr val="00FF00"/>
              </a:solidFill>
            </a:endParaRPr>
          </a:p>
        </p:txBody>
      </p:sp>
      <p:sp>
        <p:nvSpPr>
          <p:cNvPr id="4" name="TextBox 3"/>
          <p:cNvSpPr txBox="1"/>
          <p:nvPr/>
        </p:nvSpPr>
        <p:spPr>
          <a:xfrm>
            <a:off x="609600" y="2819400"/>
            <a:ext cx="8182107" cy="1077218"/>
          </a:xfrm>
          <a:prstGeom prst="rect">
            <a:avLst/>
          </a:prstGeom>
          <a:noFill/>
        </p:spPr>
        <p:txBody>
          <a:bodyPr wrap="square" rtlCol="0">
            <a:spAutoFit/>
          </a:bodyPr>
          <a:lstStyle/>
          <a:p>
            <a:r>
              <a:rPr lang="en-US" sz="3200" dirty="0" smtClean="0">
                <a:solidFill>
                  <a:srgbClr val="FFCC00"/>
                </a:solidFill>
              </a:rPr>
              <a:t>645 (50% female), 18-23 years, 2003-2009</a:t>
            </a:r>
            <a:endParaRPr lang="en-US" sz="3200" dirty="0">
              <a:solidFill>
                <a:srgbClr val="FFCC00"/>
              </a:solidFill>
            </a:endParaRPr>
          </a:p>
        </p:txBody>
      </p:sp>
      <p:sp>
        <p:nvSpPr>
          <p:cNvPr id="5" name="TextBox 4"/>
          <p:cNvSpPr txBox="1"/>
          <p:nvPr/>
        </p:nvSpPr>
        <p:spPr>
          <a:xfrm>
            <a:off x="642930" y="4147943"/>
            <a:ext cx="6881820" cy="646331"/>
          </a:xfrm>
          <a:prstGeom prst="rect">
            <a:avLst/>
          </a:prstGeom>
          <a:noFill/>
        </p:spPr>
        <p:txBody>
          <a:bodyPr wrap="none" rtlCol="0">
            <a:spAutoFit/>
          </a:bodyPr>
          <a:lstStyle/>
          <a:p>
            <a:r>
              <a:rPr lang="en-US" sz="3600" dirty="0" smtClean="0">
                <a:solidFill>
                  <a:srgbClr val="FFCC00"/>
                </a:solidFill>
              </a:rPr>
              <a:t>Two-part statistical modeling</a:t>
            </a:r>
            <a:endParaRPr lang="en-US" sz="3600" dirty="0">
              <a:solidFill>
                <a:srgbClr val="FFCC00"/>
              </a:solidFill>
            </a:endParaRPr>
          </a:p>
        </p:txBody>
      </p:sp>
    </p:spTree>
    <p:extLst>
      <p:ext uri="{BB962C8B-B14F-4D97-AF65-F5344CB8AC3E}">
        <p14:creationId xmlns:p14="http://schemas.microsoft.com/office/powerpoint/2010/main" val="26213833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6200" y="164582"/>
            <a:ext cx="9220200" cy="6922018"/>
            <a:chOff x="-76200" y="-26169"/>
            <a:chExt cx="9285513" cy="6962700"/>
          </a:xfrm>
        </p:grpSpPr>
        <p:sp>
          <p:nvSpPr>
            <p:cNvPr id="7" name="TextBox 6"/>
            <p:cNvSpPr txBox="1"/>
            <p:nvPr/>
          </p:nvSpPr>
          <p:spPr>
            <a:xfrm>
              <a:off x="0" y="381000"/>
              <a:ext cx="838200" cy="371503"/>
            </a:xfrm>
            <a:prstGeom prst="rect">
              <a:avLst/>
            </a:prstGeom>
            <a:noFill/>
          </p:spPr>
          <p:txBody>
            <a:bodyPr wrap="square" rtlCol="0">
              <a:spAutoFit/>
            </a:bodyPr>
            <a:lstStyle/>
            <a:p>
              <a:r>
                <a:rPr lang="en-US" dirty="0" smtClean="0"/>
                <a:t>2004</a:t>
              </a:r>
              <a:endParaRPr lang="en-US" dirty="0"/>
            </a:p>
          </p:txBody>
        </p:sp>
        <p:sp>
          <p:nvSpPr>
            <p:cNvPr id="8" name="TextBox 7"/>
            <p:cNvSpPr txBox="1"/>
            <p:nvPr/>
          </p:nvSpPr>
          <p:spPr>
            <a:xfrm>
              <a:off x="0" y="1676400"/>
              <a:ext cx="838200" cy="369332"/>
            </a:xfrm>
            <a:prstGeom prst="rect">
              <a:avLst/>
            </a:prstGeom>
            <a:noFill/>
          </p:spPr>
          <p:txBody>
            <a:bodyPr wrap="square" rtlCol="0">
              <a:spAutoFit/>
            </a:bodyPr>
            <a:lstStyle/>
            <a:p>
              <a:r>
                <a:rPr lang="en-US" dirty="0" smtClean="0"/>
                <a:t>2005</a:t>
              </a:r>
              <a:endParaRPr lang="en-US" dirty="0"/>
            </a:p>
          </p:txBody>
        </p:sp>
        <p:sp>
          <p:nvSpPr>
            <p:cNvPr id="9" name="TextBox 8"/>
            <p:cNvSpPr txBox="1"/>
            <p:nvPr/>
          </p:nvSpPr>
          <p:spPr>
            <a:xfrm>
              <a:off x="0" y="2971800"/>
              <a:ext cx="838200" cy="371503"/>
            </a:xfrm>
            <a:prstGeom prst="rect">
              <a:avLst/>
            </a:prstGeom>
            <a:noFill/>
          </p:spPr>
          <p:txBody>
            <a:bodyPr wrap="square" rtlCol="0">
              <a:spAutoFit/>
            </a:bodyPr>
            <a:lstStyle/>
            <a:p>
              <a:r>
                <a:rPr lang="en-US" dirty="0" smtClean="0"/>
                <a:t>2006</a:t>
              </a:r>
              <a:endParaRPr lang="en-US" dirty="0"/>
            </a:p>
          </p:txBody>
        </p:sp>
        <p:sp>
          <p:nvSpPr>
            <p:cNvPr id="10" name="TextBox 9"/>
            <p:cNvSpPr txBox="1"/>
            <p:nvPr/>
          </p:nvSpPr>
          <p:spPr>
            <a:xfrm>
              <a:off x="0" y="4267200"/>
              <a:ext cx="838200" cy="369332"/>
            </a:xfrm>
            <a:prstGeom prst="rect">
              <a:avLst/>
            </a:prstGeom>
            <a:noFill/>
          </p:spPr>
          <p:txBody>
            <a:bodyPr wrap="square" rtlCol="0">
              <a:spAutoFit/>
            </a:bodyPr>
            <a:lstStyle/>
            <a:p>
              <a:r>
                <a:rPr lang="en-US" dirty="0" smtClean="0"/>
                <a:t>2007</a:t>
              </a:r>
              <a:endParaRPr lang="en-US" dirty="0"/>
            </a:p>
          </p:txBody>
        </p:sp>
        <p:sp>
          <p:nvSpPr>
            <p:cNvPr id="15" name="TextBox 14"/>
            <p:cNvSpPr txBox="1"/>
            <p:nvPr/>
          </p:nvSpPr>
          <p:spPr>
            <a:xfrm>
              <a:off x="0" y="5562600"/>
              <a:ext cx="838200" cy="369332"/>
            </a:xfrm>
            <a:prstGeom prst="rect">
              <a:avLst/>
            </a:prstGeom>
            <a:noFill/>
          </p:spPr>
          <p:txBody>
            <a:bodyPr wrap="square" rtlCol="0">
              <a:spAutoFit/>
            </a:bodyPr>
            <a:lstStyle/>
            <a:p>
              <a:r>
                <a:rPr lang="en-US" dirty="0" smtClean="0"/>
                <a:t>2008</a:t>
              </a:r>
              <a:endParaRPr lang="en-US" dirty="0"/>
            </a:p>
          </p:txBody>
        </p:sp>
        <p:sp>
          <p:nvSpPr>
            <p:cNvPr id="12" name="TextBox 11"/>
            <p:cNvSpPr txBox="1"/>
            <p:nvPr/>
          </p:nvSpPr>
          <p:spPr>
            <a:xfrm>
              <a:off x="-76200" y="685800"/>
              <a:ext cx="1074357" cy="510816"/>
            </a:xfrm>
            <a:prstGeom prst="rect">
              <a:avLst/>
            </a:prstGeom>
            <a:noFill/>
          </p:spPr>
          <p:txBody>
            <a:bodyPr wrap="square" rtlCol="0">
              <a:spAutoFit/>
            </a:bodyPr>
            <a:lstStyle/>
            <a:p>
              <a:pPr algn="ctr"/>
              <a:r>
                <a:rPr lang="en-US" sz="900" b="1" dirty="0" smtClean="0"/>
                <a:t>Mean Age = 18.41, SD =.49</a:t>
              </a:r>
              <a:endParaRPr lang="en-US" sz="900" b="1" dirty="0"/>
            </a:p>
          </p:txBody>
        </p:sp>
        <p:sp>
          <p:nvSpPr>
            <p:cNvPr id="13" name="TextBox 12"/>
            <p:cNvSpPr txBox="1"/>
            <p:nvPr/>
          </p:nvSpPr>
          <p:spPr>
            <a:xfrm>
              <a:off x="-76200" y="1981200"/>
              <a:ext cx="914400" cy="369332"/>
            </a:xfrm>
            <a:prstGeom prst="rect">
              <a:avLst/>
            </a:prstGeom>
            <a:noFill/>
          </p:spPr>
          <p:txBody>
            <a:bodyPr wrap="square" rtlCol="0">
              <a:spAutoFit/>
            </a:bodyPr>
            <a:lstStyle/>
            <a:p>
              <a:pPr algn="ctr"/>
              <a:r>
                <a:rPr lang="en-US" sz="900" b="1" dirty="0" smtClean="0"/>
                <a:t>Mean Age = 19.43, SD =.55</a:t>
              </a:r>
              <a:endParaRPr lang="en-US" sz="900" b="1" dirty="0"/>
            </a:p>
          </p:txBody>
        </p:sp>
        <p:sp>
          <p:nvSpPr>
            <p:cNvPr id="14" name="TextBox 13"/>
            <p:cNvSpPr txBox="1"/>
            <p:nvPr/>
          </p:nvSpPr>
          <p:spPr>
            <a:xfrm>
              <a:off x="-76200" y="3276600"/>
              <a:ext cx="914400" cy="369332"/>
            </a:xfrm>
            <a:prstGeom prst="rect">
              <a:avLst/>
            </a:prstGeom>
            <a:noFill/>
          </p:spPr>
          <p:txBody>
            <a:bodyPr wrap="square" rtlCol="0">
              <a:spAutoFit/>
            </a:bodyPr>
            <a:lstStyle/>
            <a:p>
              <a:pPr algn="ctr"/>
              <a:r>
                <a:rPr lang="en-US" sz="900" b="1" dirty="0" smtClean="0"/>
                <a:t>Mean Age = 20.42, SD = .55</a:t>
              </a:r>
              <a:endParaRPr lang="en-US" sz="900" b="1" dirty="0"/>
            </a:p>
          </p:txBody>
        </p:sp>
        <p:sp>
          <p:nvSpPr>
            <p:cNvPr id="16" name="TextBox 15"/>
            <p:cNvSpPr txBox="1"/>
            <p:nvPr/>
          </p:nvSpPr>
          <p:spPr>
            <a:xfrm>
              <a:off x="-76200" y="4572000"/>
              <a:ext cx="914400" cy="369332"/>
            </a:xfrm>
            <a:prstGeom prst="rect">
              <a:avLst/>
            </a:prstGeom>
            <a:noFill/>
          </p:spPr>
          <p:txBody>
            <a:bodyPr wrap="square" rtlCol="0">
              <a:spAutoFit/>
            </a:bodyPr>
            <a:lstStyle/>
            <a:p>
              <a:pPr algn="ctr"/>
              <a:r>
                <a:rPr lang="en-US" sz="900" b="1" dirty="0" smtClean="0"/>
                <a:t>Mean Age = 21.38, SD = .60</a:t>
              </a:r>
              <a:endParaRPr lang="en-US" sz="900" b="1" dirty="0"/>
            </a:p>
          </p:txBody>
        </p:sp>
        <p:sp>
          <p:nvSpPr>
            <p:cNvPr id="17" name="TextBox 16"/>
            <p:cNvSpPr txBox="1"/>
            <p:nvPr/>
          </p:nvSpPr>
          <p:spPr>
            <a:xfrm>
              <a:off x="-76200" y="5867400"/>
              <a:ext cx="914400" cy="369332"/>
            </a:xfrm>
            <a:prstGeom prst="rect">
              <a:avLst/>
            </a:prstGeom>
            <a:noFill/>
          </p:spPr>
          <p:txBody>
            <a:bodyPr wrap="square" rtlCol="0">
              <a:spAutoFit/>
            </a:bodyPr>
            <a:lstStyle/>
            <a:p>
              <a:pPr algn="ctr"/>
              <a:r>
                <a:rPr lang="en-US" sz="900" b="1" dirty="0" smtClean="0"/>
                <a:t>Mean Age = 22.39, SD = .59</a:t>
              </a:r>
              <a:endParaRPr lang="en-US" sz="900" b="1" dirty="0"/>
            </a:p>
          </p:txBody>
        </p:sp>
        <p:graphicFrame>
          <p:nvGraphicFramePr>
            <p:cNvPr id="26" name="Chart 25"/>
            <p:cNvGraphicFramePr>
              <a:graphicFrameLocks/>
            </p:cNvGraphicFramePr>
            <p:nvPr>
              <p:extLst/>
            </p:nvPr>
          </p:nvGraphicFramePr>
          <p:xfrm>
            <a:off x="603477" y="-26169"/>
            <a:ext cx="8598355" cy="13920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Chart 26"/>
            <p:cNvGraphicFramePr>
              <a:graphicFrameLocks/>
            </p:cNvGraphicFramePr>
            <p:nvPr>
              <p:extLst/>
            </p:nvPr>
          </p:nvGraphicFramePr>
          <p:xfrm>
            <a:off x="609600" y="1280432"/>
            <a:ext cx="8586108" cy="14015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p:cNvGraphicFramePr>
              <a:graphicFrameLocks/>
            </p:cNvGraphicFramePr>
            <p:nvPr>
              <p:extLst/>
            </p:nvPr>
          </p:nvGraphicFramePr>
          <p:xfrm>
            <a:off x="609601" y="2596557"/>
            <a:ext cx="8586106" cy="14015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Chart 28"/>
            <p:cNvGraphicFramePr>
              <a:graphicFrameLocks/>
            </p:cNvGraphicFramePr>
            <p:nvPr>
              <p:extLst/>
            </p:nvPr>
          </p:nvGraphicFramePr>
          <p:xfrm>
            <a:off x="609601" y="3912683"/>
            <a:ext cx="8586106" cy="13879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p:cNvGraphicFramePr>
              <a:graphicFrameLocks/>
            </p:cNvGraphicFramePr>
            <p:nvPr>
              <p:extLst/>
            </p:nvPr>
          </p:nvGraphicFramePr>
          <p:xfrm>
            <a:off x="609600" y="5167600"/>
            <a:ext cx="8599713" cy="1768931"/>
          </p:xfrm>
          <a:graphic>
            <a:graphicData uri="http://schemas.openxmlformats.org/drawingml/2006/chart">
              <c:chart xmlns:c="http://schemas.openxmlformats.org/drawingml/2006/chart" xmlns:r="http://schemas.openxmlformats.org/officeDocument/2006/relationships" r:id="rId6"/>
            </a:graphicData>
          </a:graphic>
        </p:graphicFrame>
      </p:grpSp>
    </p:spTree>
    <p:extLst>
      <p:ext uri="{BB962C8B-B14F-4D97-AF65-F5344CB8AC3E}">
        <p14:creationId xmlns:p14="http://schemas.microsoft.com/office/powerpoint/2010/main" val="35586356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6200" y="53266"/>
            <a:ext cx="9296400" cy="6880934"/>
            <a:chOff x="-76200" y="53266"/>
            <a:chExt cx="9299120" cy="6889007"/>
          </a:xfrm>
        </p:grpSpPr>
        <p:sp>
          <p:nvSpPr>
            <p:cNvPr id="7" name="TextBox 6"/>
            <p:cNvSpPr txBox="1"/>
            <p:nvPr/>
          </p:nvSpPr>
          <p:spPr>
            <a:xfrm>
              <a:off x="0" y="381000"/>
              <a:ext cx="838200" cy="369332"/>
            </a:xfrm>
            <a:prstGeom prst="rect">
              <a:avLst/>
            </a:prstGeom>
            <a:noFill/>
          </p:spPr>
          <p:txBody>
            <a:bodyPr wrap="square" rtlCol="0">
              <a:spAutoFit/>
            </a:bodyPr>
            <a:lstStyle/>
            <a:p>
              <a:r>
                <a:rPr lang="en-US" dirty="0" smtClean="0"/>
                <a:t>2004</a:t>
              </a:r>
              <a:endParaRPr lang="en-US" dirty="0"/>
            </a:p>
          </p:txBody>
        </p:sp>
        <p:sp>
          <p:nvSpPr>
            <p:cNvPr id="8" name="TextBox 7"/>
            <p:cNvSpPr txBox="1"/>
            <p:nvPr/>
          </p:nvSpPr>
          <p:spPr>
            <a:xfrm>
              <a:off x="0" y="1676400"/>
              <a:ext cx="838200" cy="369332"/>
            </a:xfrm>
            <a:prstGeom prst="rect">
              <a:avLst/>
            </a:prstGeom>
            <a:noFill/>
          </p:spPr>
          <p:txBody>
            <a:bodyPr wrap="square" rtlCol="0">
              <a:spAutoFit/>
            </a:bodyPr>
            <a:lstStyle/>
            <a:p>
              <a:r>
                <a:rPr lang="en-US" dirty="0" smtClean="0"/>
                <a:t>2005</a:t>
              </a:r>
              <a:endParaRPr lang="en-US" dirty="0"/>
            </a:p>
          </p:txBody>
        </p:sp>
        <p:sp>
          <p:nvSpPr>
            <p:cNvPr id="9" name="TextBox 8"/>
            <p:cNvSpPr txBox="1"/>
            <p:nvPr/>
          </p:nvSpPr>
          <p:spPr>
            <a:xfrm>
              <a:off x="0" y="2971800"/>
              <a:ext cx="838200" cy="369332"/>
            </a:xfrm>
            <a:prstGeom prst="rect">
              <a:avLst/>
            </a:prstGeom>
            <a:noFill/>
          </p:spPr>
          <p:txBody>
            <a:bodyPr wrap="square" rtlCol="0">
              <a:spAutoFit/>
            </a:bodyPr>
            <a:lstStyle/>
            <a:p>
              <a:r>
                <a:rPr lang="en-US" dirty="0" smtClean="0"/>
                <a:t>2006</a:t>
              </a:r>
              <a:endParaRPr lang="en-US" dirty="0"/>
            </a:p>
          </p:txBody>
        </p:sp>
        <p:sp>
          <p:nvSpPr>
            <p:cNvPr id="10" name="TextBox 9"/>
            <p:cNvSpPr txBox="1"/>
            <p:nvPr/>
          </p:nvSpPr>
          <p:spPr>
            <a:xfrm>
              <a:off x="0" y="4267200"/>
              <a:ext cx="838200" cy="369332"/>
            </a:xfrm>
            <a:prstGeom prst="rect">
              <a:avLst/>
            </a:prstGeom>
            <a:noFill/>
          </p:spPr>
          <p:txBody>
            <a:bodyPr wrap="square" rtlCol="0">
              <a:spAutoFit/>
            </a:bodyPr>
            <a:lstStyle/>
            <a:p>
              <a:r>
                <a:rPr lang="en-US" dirty="0" smtClean="0"/>
                <a:t>2007</a:t>
              </a:r>
              <a:endParaRPr lang="en-US" dirty="0"/>
            </a:p>
          </p:txBody>
        </p:sp>
        <p:sp>
          <p:nvSpPr>
            <p:cNvPr id="15" name="TextBox 14"/>
            <p:cNvSpPr txBox="1"/>
            <p:nvPr/>
          </p:nvSpPr>
          <p:spPr>
            <a:xfrm>
              <a:off x="0" y="5562600"/>
              <a:ext cx="838200" cy="369332"/>
            </a:xfrm>
            <a:prstGeom prst="rect">
              <a:avLst/>
            </a:prstGeom>
            <a:noFill/>
          </p:spPr>
          <p:txBody>
            <a:bodyPr wrap="square" rtlCol="0">
              <a:spAutoFit/>
            </a:bodyPr>
            <a:lstStyle/>
            <a:p>
              <a:r>
                <a:rPr lang="en-US" dirty="0" smtClean="0"/>
                <a:t>2008</a:t>
              </a:r>
              <a:endParaRPr lang="en-US" dirty="0"/>
            </a:p>
          </p:txBody>
        </p:sp>
        <p:sp>
          <p:nvSpPr>
            <p:cNvPr id="12" name="TextBox 11"/>
            <p:cNvSpPr txBox="1"/>
            <p:nvPr/>
          </p:nvSpPr>
          <p:spPr>
            <a:xfrm>
              <a:off x="-76200" y="685800"/>
              <a:ext cx="914400" cy="369332"/>
            </a:xfrm>
            <a:prstGeom prst="rect">
              <a:avLst/>
            </a:prstGeom>
            <a:noFill/>
          </p:spPr>
          <p:txBody>
            <a:bodyPr wrap="square" rtlCol="0">
              <a:spAutoFit/>
            </a:bodyPr>
            <a:lstStyle/>
            <a:p>
              <a:pPr algn="ctr"/>
              <a:r>
                <a:rPr lang="en-US" sz="900" b="1" dirty="0" smtClean="0"/>
                <a:t>Mean Age = 18.41, SD =.49</a:t>
              </a:r>
              <a:endParaRPr lang="en-US" sz="900" b="1" dirty="0"/>
            </a:p>
          </p:txBody>
        </p:sp>
        <p:sp>
          <p:nvSpPr>
            <p:cNvPr id="13" name="TextBox 12"/>
            <p:cNvSpPr txBox="1"/>
            <p:nvPr/>
          </p:nvSpPr>
          <p:spPr>
            <a:xfrm>
              <a:off x="-76200" y="1981200"/>
              <a:ext cx="914400" cy="369332"/>
            </a:xfrm>
            <a:prstGeom prst="rect">
              <a:avLst/>
            </a:prstGeom>
            <a:noFill/>
          </p:spPr>
          <p:txBody>
            <a:bodyPr wrap="square" rtlCol="0">
              <a:spAutoFit/>
            </a:bodyPr>
            <a:lstStyle/>
            <a:p>
              <a:pPr algn="ctr"/>
              <a:r>
                <a:rPr lang="en-US" sz="900" b="1" dirty="0" smtClean="0"/>
                <a:t>Mean Age = 19.43, SD =.55</a:t>
              </a:r>
              <a:endParaRPr lang="en-US" sz="900" b="1" dirty="0"/>
            </a:p>
          </p:txBody>
        </p:sp>
        <p:sp>
          <p:nvSpPr>
            <p:cNvPr id="14" name="TextBox 13"/>
            <p:cNvSpPr txBox="1"/>
            <p:nvPr/>
          </p:nvSpPr>
          <p:spPr>
            <a:xfrm>
              <a:off x="-76200" y="3276600"/>
              <a:ext cx="914400" cy="369332"/>
            </a:xfrm>
            <a:prstGeom prst="rect">
              <a:avLst/>
            </a:prstGeom>
            <a:noFill/>
          </p:spPr>
          <p:txBody>
            <a:bodyPr wrap="square" rtlCol="0">
              <a:spAutoFit/>
            </a:bodyPr>
            <a:lstStyle/>
            <a:p>
              <a:pPr algn="ctr"/>
              <a:r>
                <a:rPr lang="en-US" sz="900" b="1" dirty="0" smtClean="0"/>
                <a:t>Mean Age = 20.42, SD = .55</a:t>
              </a:r>
              <a:endParaRPr lang="en-US" sz="900" b="1" dirty="0"/>
            </a:p>
          </p:txBody>
        </p:sp>
        <p:sp>
          <p:nvSpPr>
            <p:cNvPr id="16" name="TextBox 15"/>
            <p:cNvSpPr txBox="1"/>
            <p:nvPr/>
          </p:nvSpPr>
          <p:spPr>
            <a:xfrm>
              <a:off x="-76200" y="4572000"/>
              <a:ext cx="914400" cy="369332"/>
            </a:xfrm>
            <a:prstGeom prst="rect">
              <a:avLst/>
            </a:prstGeom>
            <a:noFill/>
          </p:spPr>
          <p:txBody>
            <a:bodyPr wrap="square" rtlCol="0">
              <a:spAutoFit/>
            </a:bodyPr>
            <a:lstStyle/>
            <a:p>
              <a:pPr algn="ctr"/>
              <a:r>
                <a:rPr lang="en-US" sz="900" b="1" dirty="0" smtClean="0"/>
                <a:t>Mean Age = 21.38, SD = .60</a:t>
              </a:r>
              <a:endParaRPr lang="en-US" sz="900" b="1" dirty="0"/>
            </a:p>
          </p:txBody>
        </p:sp>
        <p:sp>
          <p:nvSpPr>
            <p:cNvPr id="17" name="TextBox 16"/>
            <p:cNvSpPr txBox="1"/>
            <p:nvPr/>
          </p:nvSpPr>
          <p:spPr>
            <a:xfrm>
              <a:off x="-76200" y="5867400"/>
              <a:ext cx="914400" cy="369332"/>
            </a:xfrm>
            <a:prstGeom prst="rect">
              <a:avLst/>
            </a:prstGeom>
            <a:noFill/>
          </p:spPr>
          <p:txBody>
            <a:bodyPr wrap="square" rtlCol="0">
              <a:spAutoFit/>
            </a:bodyPr>
            <a:lstStyle/>
            <a:p>
              <a:pPr algn="ctr"/>
              <a:r>
                <a:rPr lang="en-US" sz="900" b="1" dirty="0" smtClean="0"/>
                <a:t>Mean Age = 22.39, SD = .59</a:t>
              </a:r>
              <a:endParaRPr lang="en-US" sz="900" b="1" dirty="0"/>
            </a:p>
          </p:txBody>
        </p:sp>
        <p:graphicFrame>
          <p:nvGraphicFramePr>
            <p:cNvPr id="19" name="Chart 18"/>
            <p:cNvGraphicFramePr>
              <a:graphicFrameLocks/>
            </p:cNvGraphicFramePr>
            <p:nvPr>
              <p:extLst/>
            </p:nvPr>
          </p:nvGraphicFramePr>
          <p:xfrm>
            <a:off x="609600" y="53266"/>
            <a:ext cx="8598352" cy="13920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hart 19"/>
            <p:cNvGraphicFramePr>
              <a:graphicFrameLocks/>
            </p:cNvGraphicFramePr>
            <p:nvPr>
              <p:extLst/>
            </p:nvPr>
          </p:nvGraphicFramePr>
          <p:xfrm>
            <a:off x="609600" y="1326141"/>
            <a:ext cx="8599713" cy="13879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a:graphicFrameLocks/>
            </p:cNvGraphicFramePr>
            <p:nvPr>
              <p:extLst/>
            </p:nvPr>
          </p:nvGraphicFramePr>
          <p:xfrm>
            <a:off x="609600" y="2594936"/>
            <a:ext cx="8586106" cy="14015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a:graphicFrameLocks/>
            </p:cNvGraphicFramePr>
            <p:nvPr>
              <p:extLst/>
            </p:nvPr>
          </p:nvGraphicFramePr>
          <p:xfrm>
            <a:off x="609600" y="3877337"/>
            <a:ext cx="8613320" cy="14015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Chart 23"/>
            <p:cNvGraphicFramePr>
              <a:graphicFrameLocks/>
            </p:cNvGraphicFramePr>
            <p:nvPr>
              <p:extLst/>
            </p:nvPr>
          </p:nvGraphicFramePr>
          <p:xfrm>
            <a:off x="623206" y="5159737"/>
            <a:ext cx="8599714" cy="1782536"/>
          </p:xfrm>
          <a:graphic>
            <a:graphicData uri="http://schemas.openxmlformats.org/drawingml/2006/chart">
              <c:chart xmlns:c="http://schemas.openxmlformats.org/drawingml/2006/chart" xmlns:r="http://schemas.openxmlformats.org/officeDocument/2006/relationships" r:id="rId6"/>
            </a:graphicData>
          </a:graphic>
        </p:graphicFrame>
      </p:grpSp>
    </p:spTree>
    <p:extLst>
      <p:ext uri="{BB962C8B-B14F-4D97-AF65-F5344CB8AC3E}">
        <p14:creationId xmlns:p14="http://schemas.microsoft.com/office/powerpoint/2010/main" val="3050347517"/>
      </p:ext>
    </p:extLst>
  </p:cSld>
  <p:clrMapOvr>
    <a:masterClrMapping/>
  </p:clrMapOvr>
  <p:timing>
    <p:tnLst>
      <p:par>
        <p:cTn id="1" dur="indefinite" restart="never" nodeType="tmRoot"/>
      </p:par>
    </p:tn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11286</TotalTime>
  <Words>2165</Words>
  <Application>Microsoft Office PowerPoint</Application>
  <PresentationFormat>On-screen Show (4:3)</PresentationFormat>
  <Paragraphs>296</Paragraphs>
  <Slides>66</Slides>
  <Notes>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66</vt:i4>
      </vt:variant>
    </vt:vector>
  </HeadingPairs>
  <TitlesOfParts>
    <vt:vector size="79" baseType="lpstr">
      <vt:lpstr>ＭＳ Ｐゴシック</vt:lpstr>
      <vt:lpstr>Arial</vt:lpstr>
      <vt:lpstr>Arial Black</vt:lpstr>
      <vt:lpstr>Calibri</vt:lpstr>
      <vt:lpstr>Helvetica Neue</vt:lpstr>
      <vt:lpstr>Times New Roman</vt:lpstr>
      <vt:lpstr>Verdana</vt:lpstr>
      <vt:lpstr>Wingdings</vt:lpstr>
      <vt:lpstr>Wingdings 3</vt:lpstr>
      <vt:lpstr>Globe</vt:lpstr>
      <vt:lpstr>Chart</vt:lpstr>
      <vt:lpstr>CorelPhotoPaint.Image.8</vt:lpstr>
      <vt:lpstr>Photo Editor Photo</vt:lpstr>
      <vt:lpstr>Bootstrapping Alcohol/Substance Use Research and Biobehavioral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Complex dynamical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COLLEAGUES and STUDENTS:</vt:lpstr>
      <vt:lpstr>PowerPoint Presentation</vt:lpstr>
      <vt:lpstr>PowerPoint Presentation</vt:lpstr>
      <vt:lpstr>PowerPoint Presentation</vt:lpstr>
      <vt:lpstr>PowerPoint Presentation</vt:lpstr>
    </vt:vector>
  </TitlesOfParts>
  <Company>SRI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Mark S. Goldman</dc:creator>
  <cp:lastModifiedBy>Goldman, Mark</cp:lastModifiedBy>
  <cp:revision>638</cp:revision>
  <cp:lastPrinted>2001-06-07T18:02:35Z</cp:lastPrinted>
  <dcterms:created xsi:type="dcterms:W3CDTF">2001-04-16T18:43:52Z</dcterms:created>
  <dcterms:modified xsi:type="dcterms:W3CDTF">2015-11-16T15:22:47Z</dcterms:modified>
</cp:coreProperties>
</file>